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2"/>
  </p:notesMasterIdLst>
  <p:handoutMasterIdLst>
    <p:handoutMasterId r:id="rId23"/>
  </p:handoutMasterIdLst>
  <p:sldIdLst>
    <p:sldId id="298" r:id="rId5"/>
    <p:sldId id="300" r:id="rId6"/>
    <p:sldId id="320" r:id="rId7"/>
    <p:sldId id="321" r:id="rId8"/>
    <p:sldId id="322" r:id="rId9"/>
    <p:sldId id="342" r:id="rId10"/>
    <p:sldId id="343" r:id="rId11"/>
    <p:sldId id="344" r:id="rId12"/>
    <p:sldId id="345" r:id="rId13"/>
    <p:sldId id="347" r:id="rId14"/>
    <p:sldId id="349" r:id="rId15"/>
    <p:sldId id="350" r:id="rId16"/>
    <p:sldId id="351" r:id="rId17"/>
    <p:sldId id="352" r:id="rId18"/>
    <p:sldId id="353" r:id="rId19"/>
    <p:sldId id="355" r:id="rId20"/>
    <p:sldId id="356" r:id="rId21"/>
  </p:sldIdLst>
  <p:sldSz cx="12169775" cy="6858000"/>
  <p:notesSz cx="6858000" cy="9144000"/>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itle" id="{95C52D09-2DEB-4F98-8362-E7FC37D1B415}">
          <p14:sldIdLst>
            <p14:sldId id="298"/>
          </p14:sldIdLst>
        </p14:section>
        <p14:section name="Chapter title" id="{42CE5625-B973-4D71-8259-0ACE94D76670}">
          <p14:sldIdLst>
            <p14:sldId id="300"/>
          </p14:sldIdLst>
        </p14:section>
        <p14:section name="Content" id="{F3504D70-21CE-437B-B57A-D947E69E63DC}">
          <p14:sldIdLst>
            <p14:sldId id="320"/>
            <p14:sldId id="321"/>
            <p14:sldId id="322"/>
            <p14:sldId id="342"/>
            <p14:sldId id="343"/>
            <p14:sldId id="344"/>
            <p14:sldId id="345"/>
            <p14:sldId id="347"/>
            <p14:sldId id="349"/>
            <p14:sldId id="350"/>
            <p14:sldId id="351"/>
            <p14:sldId id="352"/>
            <p14:sldId id="353"/>
            <p14:sldId id="355"/>
            <p14:sldId id="356"/>
          </p14:sldIdLst>
        </p14:section>
      </p14:sectionLst>
    </p:ext>
    <p:ext uri="{EFAFB233-063F-42B5-8137-9DF3F51BA10A}">
      <p15:sldGuideLst xmlns:p15="http://schemas.microsoft.com/office/powerpoint/2012/main">
        <p15:guide id="1" pos="353" userDrawn="1">
          <p15:clr>
            <a:srgbClr val="A4A3A4"/>
          </p15:clr>
        </p15:guide>
        <p15:guide id="2" pos="930" userDrawn="1">
          <p15:clr>
            <a:srgbClr val="A4A3A4"/>
          </p15:clr>
        </p15:guide>
        <p15:guide id="3" pos="809" userDrawn="1">
          <p15:clr>
            <a:srgbClr val="A4A3A4"/>
          </p15:clr>
        </p15:guide>
        <p15:guide id="4" pos="1409" userDrawn="1">
          <p15:clr>
            <a:srgbClr val="A4A3A4"/>
          </p15:clr>
        </p15:guide>
        <p15:guide id="5" pos="1505" userDrawn="1">
          <p15:clr>
            <a:srgbClr val="A4A3A4"/>
          </p15:clr>
        </p15:guide>
        <p15:guide id="6" pos="2003" userDrawn="1">
          <p15:clr>
            <a:srgbClr val="A4A3A4"/>
          </p15:clr>
        </p15:guide>
        <p15:guide id="7" pos="2105" userDrawn="1">
          <p15:clr>
            <a:srgbClr val="A4A3A4"/>
          </p15:clr>
        </p15:guide>
        <p15:guide id="8" pos="2592" userDrawn="1">
          <p15:clr>
            <a:srgbClr val="A4A3A4"/>
          </p15:clr>
        </p15:guide>
        <p15:guide id="9" pos="2705" userDrawn="1">
          <p15:clr>
            <a:srgbClr val="A4A3A4"/>
          </p15:clr>
        </p15:guide>
        <p15:guide id="10" pos="3185" userDrawn="1">
          <p15:clr>
            <a:srgbClr val="A4A3A4"/>
          </p15:clr>
        </p15:guide>
        <p15:guide id="11" pos="3299" userDrawn="1">
          <p15:clr>
            <a:srgbClr val="A4A3A4"/>
          </p15:clr>
        </p15:guide>
        <p15:guide id="12" pos="3785" userDrawn="1">
          <p15:clr>
            <a:srgbClr val="A4A3A4"/>
          </p15:clr>
        </p15:guide>
        <p15:guide id="13" pos="3890" userDrawn="1">
          <p15:clr>
            <a:srgbClr val="A4A3A4"/>
          </p15:clr>
        </p15:guide>
        <p15:guide id="14" pos="4368" userDrawn="1">
          <p15:clr>
            <a:srgbClr val="A4A3A4"/>
          </p15:clr>
        </p15:guide>
        <p15:guide id="15" pos="4745" userDrawn="1">
          <p15:clr>
            <a:srgbClr val="A4A3A4"/>
          </p15:clr>
        </p15:guide>
        <p15:guide id="16" pos="4937" userDrawn="1">
          <p15:clr>
            <a:srgbClr val="A4A3A4"/>
          </p15:clr>
        </p15:guide>
        <p15:guide id="17" pos="5075" userDrawn="1">
          <p15:clr>
            <a:srgbClr val="A4A3A4"/>
          </p15:clr>
        </p15:guide>
        <p15:guide id="18" pos="5552" userDrawn="1">
          <p15:clr>
            <a:srgbClr val="A4A3A4"/>
          </p15:clr>
        </p15:guide>
        <p15:guide id="19" pos="5666" userDrawn="1">
          <p15:clr>
            <a:srgbClr val="A4A3A4"/>
          </p15:clr>
        </p15:guide>
        <p15:guide id="20" pos="6143" userDrawn="1">
          <p15:clr>
            <a:srgbClr val="A4A3A4"/>
          </p15:clr>
        </p15:guide>
        <p15:guide id="21" pos="6254" userDrawn="1">
          <p15:clr>
            <a:srgbClr val="A4A3A4"/>
          </p15:clr>
        </p15:guide>
        <p15:guide id="22" pos="6737" userDrawn="1">
          <p15:clr>
            <a:srgbClr val="A4A3A4"/>
          </p15:clr>
        </p15:guide>
        <p15:guide id="23" pos="6846" userDrawn="1">
          <p15:clr>
            <a:srgbClr val="A4A3A4"/>
          </p15:clr>
        </p15:guide>
        <p15:guide id="24" pos="7325" userDrawn="1">
          <p15:clr>
            <a:srgbClr val="A4A3A4"/>
          </p15:clr>
        </p15:guide>
        <p15:guide id="25" orient="horz" pos="3902" userDrawn="1">
          <p15:clr>
            <a:srgbClr val="A4A3A4"/>
          </p15:clr>
        </p15:guide>
        <p15:guide id="26" orient="horz" pos="663" userDrawn="1">
          <p15:clr>
            <a:srgbClr val="A4A3A4"/>
          </p15:clr>
        </p15:guide>
        <p15:guide id="27" orient="horz" pos="1008" userDrawn="1">
          <p15:clr>
            <a:srgbClr val="A4A3A4"/>
          </p15:clr>
        </p15:guide>
        <p15:guide id="28" orient="horz" pos="2040" userDrawn="1">
          <p15:clr>
            <a:srgbClr val="A4A3A4"/>
          </p15:clr>
        </p15:guide>
        <p15:guide id="29" orient="horz" pos="3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ny Welle" initials="DW" lastIdx="1" clrIdx="0"/>
  <p:cmAuthor id="2" name="Henry, Lea (HC POC MSC CC PMC)" initials="HL(PMC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C9C"/>
    <a:srgbClr val="FFF3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5" autoAdjust="0"/>
    <p:restoredTop sz="93915" autoAdjust="0"/>
  </p:normalViewPr>
  <p:slideViewPr>
    <p:cSldViewPr snapToGrid="0" snapToObjects="1" showGuides="1">
      <p:cViewPr varScale="1">
        <p:scale>
          <a:sx n="80" d="100"/>
          <a:sy n="80" d="100"/>
        </p:scale>
        <p:origin x="1066" y="67"/>
      </p:cViewPr>
      <p:guideLst>
        <p:guide pos="353"/>
        <p:guide pos="930"/>
        <p:guide pos="809"/>
        <p:guide pos="1409"/>
        <p:guide pos="1505"/>
        <p:guide pos="2003"/>
        <p:guide pos="2105"/>
        <p:guide pos="2592"/>
        <p:guide pos="2705"/>
        <p:guide pos="3185"/>
        <p:guide pos="3299"/>
        <p:guide pos="3785"/>
        <p:guide pos="3890"/>
        <p:guide pos="4368"/>
        <p:guide pos="4745"/>
        <p:guide pos="4937"/>
        <p:guide pos="5075"/>
        <p:guide pos="5552"/>
        <p:guide pos="5666"/>
        <p:guide pos="6143"/>
        <p:guide pos="6254"/>
        <p:guide pos="6737"/>
        <p:guide pos="6846"/>
        <p:guide pos="7325"/>
        <p:guide orient="horz" pos="3902"/>
        <p:guide orient="horz" pos="663"/>
        <p:guide orient="horz" pos="1008"/>
        <p:guide orient="horz" pos="2040"/>
        <p:guide orient="horz" pos="3480"/>
      </p:guideLst>
    </p:cSldViewPr>
  </p:slideViewPr>
  <p:notesTextViewPr>
    <p:cViewPr>
      <p:scale>
        <a:sx n="1" d="1"/>
        <a:sy n="1" d="1"/>
      </p:scale>
      <p:origin x="0" y="0"/>
    </p:cViewPr>
  </p:notesTextViewPr>
  <p:sorterViewPr>
    <p:cViewPr>
      <p:scale>
        <a:sx n="144" d="100"/>
        <a:sy n="144" d="100"/>
      </p:scale>
      <p:origin x="0" y="-992"/>
    </p:cViewPr>
  </p:sorterViewPr>
  <p:notesViewPr>
    <p:cSldViewPr snapToGrid="0" snapToObjects="1" showGuides="1">
      <p:cViewPr varScale="1">
        <p:scale>
          <a:sx n="81" d="100"/>
          <a:sy n="81"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ngratz, Johann" userId="7ee935cc-cd86-4b47-afe1-9d8ea3dddf82" providerId="ADAL" clId="{084EE3F6-956A-46C3-8999-1A638A66EF64}"/>
    <pc:docChg chg="undo custSel modSld">
      <pc:chgData name="Pongratz, Johann" userId="7ee935cc-cd86-4b47-afe1-9d8ea3dddf82" providerId="ADAL" clId="{084EE3F6-956A-46C3-8999-1A638A66EF64}" dt="2023-07-05T07:15:02.395" v="24" actId="20577"/>
      <pc:docMkLst>
        <pc:docMk/>
      </pc:docMkLst>
      <pc:sldChg chg="modSp mod">
        <pc:chgData name="Pongratz, Johann" userId="7ee935cc-cd86-4b47-afe1-9d8ea3dddf82" providerId="ADAL" clId="{084EE3F6-956A-46C3-8999-1A638A66EF64}" dt="2023-07-05T07:10:26.488" v="7" actId="20577"/>
        <pc:sldMkLst>
          <pc:docMk/>
          <pc:sldMk cId="4114432618" sldId="320"/>
        </pc:sldMkLst>
        <pc:spChg chg="mod">
          <ac:chgData name="Pongratz, Johann" userId="7ee935cc-cd86-4b47-afe1-9d8ea3dddf82" providerId="ADAL" clId="{084EE3F6-956A-46C3-8999-1A638A66EF64}" dt="2023-07-05T07:10:26.488" v="7" actId="20577"/>
          <ac:spMkLst>
            <pc:docMk/>
            <pc:sldMk cId="4114432618" sldId="320"/>
            <ac:spMk id="3" creationId="{8ABBD6CA-CCCC-4248-8B0C-DCCA08AE89FE}"/>
          </ac:spMkLst>
        </pc:spChg>
      </pc:sldChg>
      <pc:sldChg chg="modSp mod">
        <pc:chgData name="Pongratz, Johann" userId="7ee935cc-cd86-4b47-afe1-9d8ea3dddf82" providerId="ADAL" clId="{084EE3F6-956A-46C3-8999-1A638A66EF64}" dt="2023-07-05T07:15:02.395" v="24" actId="20577"/>
        <pc:sldMkLst>
          <pc:docMk/>
          <pc:sldMk cId="136204703" sldId="356"/>
        </pc:sldMkLst>
        <pc:spChg chg="mod">
          <ac:chgData name="Pongratz, Johann" userId="7ee935cc-cd86-4b47-afe1-9d8ea3dddf82" providerId="ADAL" clId="{084EE3F6-956A-46C3-8999-1A638A66EF64}" dt="2023-07-05T07:15:02.395" v="24" actId="20577"/>
          <ac:spMkLst>
            <pc:docMk/>
            <pc:sldMk cId="136204703" sldId="356"/>
            <ac:spMk id="4" creationId="{C11E1A55-ECB7-4F31-A21A-1ED0EC652F9E}"/>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520000" cy="458788"/>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sz="quarter" idx="1"/>
          </p:nvPr>
        </p:nvSpPr>
        <p:spPr>
          <a:xfrm>
            <a:off x="4336413" y="0"/>
            <a:ext cx="2520000" cy="458788"/>
          </a:xfrm>
          <a:prstGeom prst="rect">
            <a:avLst/>
          </a:prstGeom>
        </p:spPr>
        <p:txBody>
          <a:bodyPr vert="horz" lIns="91440" tIns="45720" rIns="91440" bIns="45720" rtlCol="0"/>
          <a:lstStyle>
            <a:lvl1pPr algn="r">
              <a:defRPr sz="1200"/>
            </a:lvl1pPr>
          </a:lstStyle>
          <a:p>
            <a:fld id="{1DBDA71A-1B2A-4433-8945-45370C4DCDE9}" type="datetimeFigureOut">
              <a:rPr lang="de-DE" smtClean="0"/>
              <a:t>07.08.2023</a:t>
            </a:fld>
            <a:endParaRPr lang="de-DE" dirty="0"/>
          </a:p>
        </p:txBody>
      </p:sp>
      <p:sp>
        <p:nvSpPr>
          <p:cNvPr id="4" name="Footer Placeholder 3"/>
          <p:cNvSpPr>
            <a:spLocks noGrp="1"/>
          </p:cNvSpPr>
          <p:nvPr>
            <p:ph type="ftr" sz="quarter" idx="2"/>
          </p:nvPr>
        </p:nvSpPr>
        <p:spPr>
          <a:xfrm>
            <a:off x="0" y="8685213"/>
            <a:ext cx="25200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p:cNvSpPr>
            <a:spLocks noGrp="1"/>
          </p:cNvSpPr>
          <p:nvPr>
            <p:ph type="sldNum" sz="quarter" idx="3"/>
          </p:nvPr>
        </p:nvSpPr>
        <p:spPr>
          <a:xfrm>
            <a:off x="4336413" y="8685213"/>
            <a:ext cx="2520000" cy="458787"/>
          </a:xfrm>
          <a:prstGeom prst="rect">
            <a:avLst/>
          </a:prstGeom>
        </p:spPr>
        <p:txBody>
          <a:bodyPr vert="horz" lIns="91440" tIns="45720" rIns="91440" bIns="45720" rtlCol="0" anchor="b"/>
          <a:lstStyle>
            <a:lvl1pPr algn="r">
              <a:defRPr sz="1200"/>
            </a:lvl1pPr>
          </a:lstStyle>
          <a:p>
            <a:r>
              <a:rPr lang="de-DE" b="1" dirty="0"/>
              <a:t>Handout No. </a:t>
            </a:r>
            <a:fld id="{B49B9624-A158-41A9-AA0A-67326D52065F}" type="slidenum">
              <a:rPr lang="de-DE" smtClean="0"/>
              <a:t>‹#›</a:t>
            </a:fld>
            <a:endParaRPr lang="de-DE" dirty="0"/>
          </a:p>
        </p:txBody>
      </p:sp>
      <p:pic>
        <p:nvPicPr>
          <p:cNvPr id="6" name="Picture 6" descr="\\vmware-host\Shared Folders\von PS\Siemens Healthineers\sh_logo_RGB.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72206" y="98628"/>
            <a:ext cx="1512000" cy="36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20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5200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336413" y="0"/>
            <a:ext cx="2520000" cy="457200"/>
          </a:xfrm>
          <a:prstGeom prst="rect">
            <a:avLst/>
          </a:prstGeom>
        </p:spPr>
        <p:txBody>
          <a:bodyPr vert="horz" lIns="91440" tIns="45720" rIns="91440" bIns="45720" rtlCol="0"/>
          <a:lstStyle>
            <a:lvl1pPr algn="r">
              <a:defRPr sz="1200"/>
            </a:lvl1pPr>
          </a:lstStyle>
          <a:p>
            <a:fld id="{03F07D9B-B795-4FD2-B57A-16A22194EECE}" type="datetimeFigureOut">
              <a:rPr lang="de-DE" smtClean="0"/>
              <a:t>07.08.2023</a:t>
            </a:fld>
            <a:endParaRPr lang="de-DE"/>
          </a:p>
        </p:txBody>
      </p:sp>
      <p:sp>
        <p:nvSpPr>
          <p:cNvPr id="4" name="Folienbildplatzhalter 3"/>
          <p:cNvSpPr>
            <a:spLocks noGrp="1" noRot="1" noChangeAspect="1"/>
          </p:cNvSpPr>
          <p:nvPr>
            <p:ph type="sldImg" idx="2"/>
          </p:nvPr>
        </p:nvSpPr>
        <p:spPr>
          <a:xfrm>
            <a:off x="387350" y="685800"/>
            <a:ext cx="60833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5200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336413" y="8685213"/>
            <a:ext cx="2520000" cy="457200"/>
          </a:xfrm>
          <a:prstGeom prst="rect">
            <a:avLst/>
          </a:prstGeom>
        </p:spPr>
        <p:txBody>
          <a:bodyPr vert="horz" lIns="91440" tIns="45720" rIns="91440" bIns="45720" rtlCol="0" anchor="b"/>
          <a:lstStyle>
            <a:lvl1pPr algn="r">
              <a:defRPr sz="1200"/>
            </a:lvl1pPr>
          </a:lstStyle>
          <a:p>
            <a:r>
              <a:rPr lang="de-DE" b="1" dirty="0"/>
              <a:t>Notes No. </a:t>
            </a:r>
            <a:fld id="{D4C7309E-6B14-43E2-9D02-8D68126D84D9}" type="slidenum">
              <a:rPr lang="de-DE" smtClean="0"/>
              <a:pPr/>
              <a:t>‹#›</a:t>
            </a:fld>
            <a:endParaRPr lang="de-DE" dirty="0"/>
          </a:p>
        </p:txBody>
      </p:sp>
      <p:pic>
        <p:nvPicPr>
          <p:cNvPr id="8" name="Picture 6" descr="\\vmware-host\Shared Folders\von PS\Siemens Healthineers\sh_logo_RGB.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2206" y="98628"/>
            <a:ext cx="1512000" cy="36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35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de-DE" b="1"/>
              <a:t>Notes No. </a:t>
            </a:r>
            <a:fld id="{D4C7309E-6B14-43E2-9D02-8D68126D84D9}" type="slidenum">
              <a:rPr lang="de-DE" smtClean="0"/>
              <a:pPr/>
              <a:t>1</a:t>
            </a:fld>
            <a:endParaRPr lang="de-DE" dirty="0"/>
          </a:p>
        </p:txBody>
      </p:sp>
    </p:spTree>
    <p:extLst>
      <p:ext uri="{BB962C8B-B14F-4D97-AF65-F5344CB8AC3E}">
        <p14:creationId xmlns:p14="http://schemas.microsoft.com/office/powerpoint/2010/main" val="2609520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de-DE" b="1"/>
              <a:t>Notes No. </a:t>
            </a:r>
            <a:fld id="{D4C7309E-6B14-43E2-9D02-8D68126D84D9}" type="slidenum">
              <a:rPr lang="de-DE" smtClean="0"/>
              <a:pPr/>
              <a:t>2</a:t>
            </a:fld>
            <a:endParaRPr lang="de-DE" dirty="0"/>
          </a:p>
        </p:txBody>
      </p:sp>
    </p:spTree>
    <p:extLst>
      <p:ext uri="{BB962C8B-B14F-4D97-AF65-F5344CB8AC3E}">
        <p14:creationId xmlns:p14="http://schemas.microsoft.com/office/powerpoint/2010/main" val="349060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de-DE" b="1"/>
              <a:t>Notes No. </a:t>
            </a:r>
            <a:fld id="{D4C7309E-6B14-43E2-9D02-8D68126D84D9}" type="slidenum">
              <a:rPr lang="de-DE" smtClean="0"/>
              <a:pPr/>
              <a:t>4</a:t>
            </a:fld>
            <a:endParaRPr lang="de-DE" dirty="0"/>
          </a:p>
        </p:txBody>
      </p:sp>
    </p:spTree>
    <p:extLst>
      <p:ext uri="{BB962C8B-B14F-4D97-AF65-F5344CB8AC3E}">
        <p14:creationId xmlns:p14="http://schemas.microsoft.com/office/powerpoint/2010/main" val="368745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r>
              <a:rPr lang="de-DE" b="1"/>
              <a:t>Notes No. </a:t>
            </a:r>
            <a:fld id="{D4C7309E-6B14-43E2-9D02-8D68126D84D9}" type="slidenum">
              <a:rPr lang="de-DE" smtClean="0"/>
              <a:pPr/>
              <a:t>11</a:t>
            </a:fld>
            <a:endParaRPr lang="de-DE" dirty="0"/>
          </a:p>
        </p:txBody>
      </p:sp>
    </p:spTree>
    <p:extLst>
      <p:ext uri="{BB962C8B-B14F-4D97-AF65-F5344CB8AC3E}">
        <p14:creationId xmlns:p14="http://schemas.microsoft.com/office/powerpoint/2010/main" val="1283371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 Title Picture">
    <p:bg bwMode="ltGray">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0670F764-3404-4D45-9A1C-B394FF737B3A}"/>
              </a:ext>
            </a:extLst>
          </p:cNvPr>
          <p:cNvSpPr/>
          <p:nvPr userDrawn="1"/>
        </p:nvSpPr>
        <p:spPr>
          <a:xfrm>
            <a:off x="0" y="0"/>
            <a:ext cx="121697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4B016C8-55ED-4043-835C-B028809C58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80" t="12667" r="27779" b="20085"/>
          <a:stretch/>
        </p:blipFill>
        <p:spPr>
          <a:xfrm>
            <a:off x="2748340" y="444638"/>
            <a:ext cx="8991828" cy="6413360"/>
          </a:xfrm>
          <a:prstGeom prst="rect">
            <a:avLst/>
          </a:prstGeom>
        </p:spPr>
      </p:pic>
      <p:sp>
        <p:nvSpPr>
          <p:cNvPr id="4" name="White cover"/>
          <p:cNvSpPr/>
          <p:nvPr userDrawn="1"/>
        </p:nvSpPr>
        <p:spPr bwMode="white">
          <a:xfrm>
            <a:off x="2" y="0"/>
            <a:ext cx="12169773" cy="161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Subhead"/>
          <p:cNvSpPr>
            <a:spLocks noGrp="1"/>
          </p:cNvSpPr>
          <p:nvPr>
            <p:ph type="ctrTitle" hasCustomPrompt="1"/>
          </p:nvPr>
        </p:nvSpPr>
        <p:spPr>
          <a:xfrm>
            <a:off x="540000" y="4360703"/>
            <a:ext cx="3574800" cy="360000"/>
          </a:xfrm>
        </p:spPr>
        <p:txBody>
          <a:bodyPr lIns="0" tIns="0" rIns="0" bIns="0" anchor="t" anchorCtr="0">
            <a:noAutofit/>
          </a:bodyPr>
          <a:lstStyle>
            <a:lvl1pPr algn="l">
              <a:defRPr sz="1800" b="1">
                <a:solidFill>
                  <a:schemeClr val="bg1"/>
                </a:solidFill>
              </a:defRPr>
            </a:lvl1pPr>
          </a:lstStyle>
          <a:p>
            <a:r>
              <a:rPr lang="en-US" dirty="0"/>
              <a:t>Basic version</a:t>
            </a:r>
            <a:endParaRPr lang="en-US" noProof="0" dirty="0"/>
          </a:p>
        </p:txBody>
      </p:sp>
      <p:sp>
        <p:nvSpPr>
          <p:cNvPr id="3" name="Headline"/>
          <p:cNvSpPr>
            <a:spLocks noGrp="1"/>
          </p:cNvSpPr>
          <p:nvPr>
            <p:ph type="subTitle" idx="1" hasCustomPrompt="1"/>
          </p:nvPr>
        </p:nvSpPr>
        <p:spPr bwMode="black">
          <a:xfrm>
            <a:off x="540001" y="1915073"/>
            <a:ext cx="5462766" cy="2400452"/>
          </a:xfrm>
        </p:spPr>
        <p:txBody>
          <a:bodyPr lIns="0" tIns="0" rIns="0" bIns="0" anchor="b">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rgbClr val="EC66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a:t>
            </a:r>
            <a:br>
              <a:rPr lang="en-US" dirty="0"/>
            </a:br>
            <a:r>
              <a:rPr lang="en-US" dirty="0"/>
              <a:t>Calibri Bold 52 </a:t>
            </a:r>
            <a:r>
              <a:rPr lang="en-US" dirty="0" err="1"/>
              <a:t>pt</a:t>
            </a:r>
            <a:endParaRPr lang="en-US" dirty="0"/>
          </a:p>
        </p:txBody>
      </p:sp>
      <p:sp>
        <p:nvSpPr>
          <p:cNvPr id="22" name="Presenter"/>
          <p:cNvSpPr>
            <a:spLocks noGrp="1"/>
          </p:cNvSpPr>
          <p:nvPr>
            <p:ph type="body" sz="quarter" idx="10" hasCustomPrompt="1"/>
          </p:nvPr>
        </p:nvSpPr>
        <p:spPr>
          <a:xfrm>
            <a:off x="540000" y="5089351"/>
            <a:ext cx="3574800" cy="541015"/>
          </a:xfrm>
        </p:spPr>
        <p:txBody>
          <a:bodyPr lIns="0" tIns="0" rIns="0" bIns="0" anchor="b" anchorCtr="0">
            <a:noAutofit/>
          </a:bodyPr>
          <a:lstStyle>
            <a:lvl1pPr marL="0" indent="0">
              <a:lnSpc>
                <a:spcPct val="100000"/>
              </a:lnSpc>
              <a:spcBef>
                <a:spcPts val="0"/>
              </a:spcBef>
              <a:buNone/>
              <a:defRPr sz="1600" b="0">
                <a:solidFill>
                  <a:schemeClr val="bg1"/>
                </a:solidFill>
              </a:defRPr>
            </a:lvl1pPr>
          </a:lstStyle>
          <a:p>
            <a:r>
              <a:rPr lang="en-US" dirty="0"/>
              <a:t>Presenter Calibri 16 </a:t>
            </a:r>
            <a:r>
              <a:rPr lang="en-US" dirty="0" err="1"/>
              <a:t>pt</a:t>
            </a:r>
            <a:br>
              <a:rPr lang="en-US" dirty="0"/>
            </a:br>
            <a:r>
              <a:rPr lang="en-US" dirty="0"/>
              <a:t>English, Month 20XX</a:t>
            </a:r>
          </a:p>
        </p:txBody>
      </p:sp>
      <p:sp>
        <p:nvSpPr>
          <p:cNvPr id="5" name="Restricted"/>
          <p:cNvSpPr txBox="1"/>
          <p:nvPr userDrawn="1"/>
        </p:nvSpPr>
        <p:spPr>
          <a:xfrm>
            <a:off x="8056799" y="6519470"/>
            <a:ext cx="3571200" cy="153888"/>
          </a:xfrm>
          <a:prstGeom prst="rect">
            <a:avLst/>
          </a:prstGeom>
          <a:noFill/>
        </p:spPr>
        <p:txBody>
          <a:bodyPr wrap="square" lIns="0" tIns="0" rIns="0" bIns="0" rtlCol="0">
            <a:spAutoFit/>
          </a:bodyPr>
          <a:lstStyle/>
          <a:p>
            <a:pPr algn="r"/>
            <a:r>
              <a:rPr lang="de-DE" sz="1000" dirty="0">
                <a:solidFill>
                  <a:schemeClr val="bg1"/>
                </a:solidFill>
              </a:rPr>
              <a:t>Restricted © Siemens Healthineers, 2023</a:t>
            </a:r>
          </a:p>
        </p:txBody>
      </p:sp>
      <p:pic>
        <p:nvPicPr>
          <p:cNvPr id="11" name="Siemens Healthineers logo">
            <a:extLst>
              <a:ext uri="{FF2B5EF4-FFF2-40B4-BE49-F238E27FC236}">
                <a16:creationId xmlns:a16="http://schemas.microsoft.com/office/drawing/2014/main" id="{3E87284A-01A1-458D-9F58-125C59E2B1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43908" y="497114"/>
            <a:ext cx="2484000" cy="592209"/>
          </a:xfrm>
          <a:prstGeom prst="rect">
            <a:avLst/>
          </a:prstGeom>
        </p:spPr>
      </p:pic>
      <p:pic>
        <p:nvPicPr>
          <p:cNvPr id="13" name="Dot pulse">
            <a:extLst>
              <a:ext uri="{FF2B5EF4-FFF2-40B4-BE49-F238E27FC236}">
                <a16:creationId xmlns:a16="http://schemas.microsoft.com/office/drawing/2014/main" id="{308C3086-C876-432D-8B3E-89699301CA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80232" y="5999014"/>
            <a:ext cx="2826000" cy="144267"/>
          </a:xfrm>
          <a:prstGeom prst="rect">
            <a:avLst/>
          </a:prstGeom>
        </p:spPr>
      </p:pic>
      <p:grpSp>
        <p:nvGrpSpPr>
          <p:cNvPr id="15" name="Marker">
            <a:extLst>
              <a:ext uri="{FF2B5EF4-FFF2-40B4-BE49-F238E27FC236}">
                <a16:creationId xmlns:a16="http://schemas.microsoft.com/office/drawing/2014/main" id="{203C11FA-C801-422E-9F79-C2E5974841E6}"/>
              </a:ext>
            </a:extLst>
          </p:cNvPr>
          <p:cNvGrpSpPr/>
          <p:nvPr userDrawn="1"/>
        </p:nvGrpSpPr>
        <p:grpSpPr>
          <a:xfrm>
            <a:off x="-468000" y="-360000"/>
            <a:ext cx="12999600" cy="7578000"/>
            <a:chOff x="-468000" y="-360000"/>
            <a:chExt cx="12999600" cy="7578000"/>
          </a:xfrm>
        </p:grpSpPr>
        <p:cxnSp>
          <p:nvCxnSpPr>
            <p:cNvPr id="16" name="Gerade Verbindung 40">
              <a:extLst>
                <a:ext uri="{FF2B5EF4-FFF2-40B4-BE49-F238E27FC236}">
                  <a16:creationId xmlns:a16="http://schemas.microsoft.com/office/drawing/2014/main" id="{D031BCF9-84E8-418E-8AEE-B4A2B10E5918}"/>
                </a:ext>
              </a:extLst>
            </p:cNvPr>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42">
              <a:extLst>
                <a:ext uri="{FF2B5EF4-FFF2-40B4-BE49-F238E27FC236}">
                  <a16:creationId xmlns:a16="http://schemas.microsoft.com/office/drawing/2014/main" id="{1D25D2D7-52B1-4264-905E-74357A728837}"/>
                </a:ext>
              </a:extLst>
            </p:cNvPr>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45">
              <a:extLst>
                <a:ext uri="{FF2B5EF4-FFF2-40B4-BE49-F238E27FC236}">
                  <a16:creationId xmlns:a16="http://schemas.microsoft.com/office/drawing/2014/main" id="{85ECCCE4-B347-4562-8B5B-B3E088D3D159}"/>
                </a:ext>
              </a:extLst>
            </p:cNvPr>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46">
              <a:extLst>
                <a:ext uri="{FF2B5EF4-FFF2-40B4-BE49-F238E27FC236}">
                  <a16:creationId xmlns:a16="http://schemas.microsoft.com/office/drawing/2014/main" id="{315FF164-B668-4C95-AEA8-E6F5CC67C93A}"/>
                </a:ext>
              </a:extLst>
            </p:cNvPr>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48">
              <a:extLst>
                <a:ext uri="{FF2B5EF4-FFF2-40B4-BE49-F238E27FC236}">
                  <a16:creationId xmlns:a16="http://schemas.microsoft.com/office/drawing/2014/main" id="{36C0B5C8-A467-47E4-ACF3-2FCB141DA49B}"/>
                </a:ext>
              </a:extLst>
            </p:cNvPr>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49">
              <a:extLst>
                <a:ext uri="{FF2B5EF4-FFF2-40B4-BE49-F238E27FC236}">
                  <a16:creationId xmlns:a16="http://schemas.microsoft.com/office/drawing/2014/main" id="{8A8AE28F-68E3-4218-952B-C0FB3F688811}"/>
                </a:ext>
              </a:extLst>
            </p:cNvPr>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51">
              <a:extLst>
                <a:ext uri="{FF2B5EF4-FFF2-40B4-BE49-F238E27FC236}">
                  <a16:creationId xmlns:a16="http://schemas.microsoft.com/office/drawing/2014/main" id="{3882FEFD-B94C-4415-AE3C-8086BDD12083}"/>
                </a:ext>
              </a:extLst>
            </p:cNvPr>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52">
              <a:extLst>
                <a:ext uri="{FF2B5EF4-FFF2-40B4-BE49-F238E27FC236}">
                  <a16:creationId xmlns:a16="http://schemas.microsoft.com/office/drawing/2014/main" id="{9E1DB1E3-A940-41E6-9F3A-36C5C8601D04}"/>
                </a:ext>
              </a:extLst>
            </p:cNvPr>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54">
              <a:extLst>
                <a:ext uri="{FF2B5EF4-FFF2-40B4-BE49-F238E27FC236}">
                  <a16:creationId xmlns:a16="http://schemas.microsoft.com/office/drawing/2014/main" id="{323BB452-D519-4469-9765-A3C850B79D11}"/>
                </a:ext>
              </a:extLst>
            </p:cNvPr>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55">
              <a:extLst>
                <a:ext uri="{FF2B5EF4-FFF2-40B4-BE49-F238E27FC236}">
                  <a16:creationId xmlns:a16="http://schemas.microsoft.com/office/drawing/2014/main" id="{29051F2C-2511-4120-AC66-085B495C7FA1}"/>
                </a:ext>
              </a:extLst>
            </p:cNvPr>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57">
              <a:extLst>
                <a:ext uri="{FF2B5EF4-FFF2-40B4-BE49-F238E27FC236}">
                  <a16:creationId xmlns:a16="http://schemas.microsoft.com/office/drawing/2014/main" id="{3430B135-E97B-47D7-8172-AFD15657CFE1}"/>
                </a:ext>
              </a:extLst>
            </p:cNvPr>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58">
              <a:extLst>
                <a:ext uri="{FF2B5EF4-FFF2-40B4-BE49-F238E27FC236}">
                  <a16:creationId xmlns:a16="http://schemas.microsoft.com/office/drawing/2014/main" id="{2C069331-5413-4B72-9AEA-08F8ADCC6545}"/>
                </a:ext>
              </a:extLst>
            </p:cNvPr>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60">
              <a:extLst>
                <a:ext uri="{FF2B5EF4-FFF2-40B4-BE49-F238E27FC236}">
                  <a16:creationId xmlns:a16="http://schemas.microsoft.com/office/drawing/2014/main" id="{D07E6B36-BA28-4E87-91F8-55139D3C3365}"/>
                </a:ext>
              </a:extLst>
            </p:cNvPr>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61">
              <a:extLst>
                <a:ext uri="{FF2B5EF4-FFF2-40B4-BE49-F238E27FC236}">
                  <a16:creationId xmlns:a16="http://schemas.microsoft.com/office/drawing/2014/main" id="{3C4A2EF8-87AB-4682-A30A-222A2FA12F0E}"/>
                </a:ext>
              </a:extLst>
            </p:cNvPr>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63">
              <a:extLst>
                <a:ext uri="{FF2B5EF4-FFF2-40B4-BE49-F238E27FC236}">
                  <a16:creationId xmlns:a16="http://schemas.microsoft.com/office/drawing/2014/main" id="{6257EF58-8D83-4A04-B443-F526CB33AE20}"/>
                </a:ext>
              </a:extLst>
            </p:cNvPr>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64">
              <a:extLst>
                <a:ext uri="{FF2B5EF4-FFF2-40B4-BE49-F238E27FC236}">
                  <a16:creationId xmlns:a16="http://schemas.microsoft.com/office/drawing/2014/main" id="{63906B93-993A-4648-B44A-2386B2441F01}"/>
                </a:ext>
              </a:extLst>
            </p:cNvPr>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66">
              <a:extLst>
                <a:ext uri="{FF2B5EF4-FFF2-40B4-BE49-F238E27FC236}">
                  <a16:creationId xmlns:a16="http://schemas.microsoft.com/office/drawing/2014/main" id="{B9C31A83-830E-4A5A-8314-DB3E89114FC2}"/>
                </a:ext>
              </a:extLst>
            </p:cNvPr>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67">
              <a:extLst>
                <a:ext uri="{FF2B5EF4-FFF2-40B4-BE49-F238E27FC236}">
                  <a16:creationId xmlns:a16="http://schemas.microsoft.com/office/drawing/2014/main" id="{CC8E7EF9-479C-4DB3-82D2-82C0CCC5D05F}"/>
                </a:ext>
              </a:extLst>
            </p:cNvPr>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69">
              <a:extLst>
                <a:ext uri="{FF2B5EF4-FFF2-40B4-BE49-F238E27FC236}">
                  <a16:creationId xmlns:a16="http://schemas.microsoft.com/office/drawing/2014/main" id="{BFC9E558-F3F8-4DAF-A516-33495045A13B}"/>
                </a:ext>
              </a:extLst>
            </p:cNvPr>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70">
              <a:extLst>
                <a:ext uri="{FF2B5EF4-FFF2-40B4-BE49-F238E27FC236}">
                  <a16:creationId xmlns:a16="http://schemas.microsoft.com/office/drawing/2014/main" id="{0504A52C-3752-40E6-95AB-794C2A68CC89}"/>
                </a:ext>
              </a:extLst>
            </p:cNvPr>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72">
              <a:extLst>
                <a:ext uri="{FF2B5EF4-FFF2-40B4-BE49-F238E27FC236}">
                  <a16:creationId xmlns:a16="http://schemas.microsoft.com/office/drawing/2014/main" id="{9BB79F82-2710-4AE1-BD2A-100F090EF68F}"/>
                </a:ext>
              </a:extLst>
            </p:cNvPr>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73">
              <a:extLst>
                <a:ext uri="{FF2B5EF4-FFF2-40B4-BE49-F238E27FC236}">
                  <a16:creationId xmlns:a16="http://schemas.microsoft.com/office/drawing/2014/main" id="{F36F7042-6F55-4FCB-BDE4-BD8F2223A01E}"/>
                </a:ext>
              </a:extLst>
            </p:cNvPr>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75">
              <a:extLst>
                <a:ext uri="{FF2B5EF4-FFF2-40B4-BE49-F238E27FC236}">
                  <a16:creationId xmlns:a16="http://schemas.microsoft.com/office/drawing/2014/main" id="{9C257BB2-225E-4BCC-873B-4B1BD0C0F232}"/>
                </a:ext>
              </a:extLst>
            </p:cNvPr>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76">
              <a:extLst>
                <a:ext uri="{FF2B5EF4-FFF2-40B4-BE49-F238E27FC236}">
                  <a16:creationId xmlns:a16="http://schemas.microsoft.com/office/drawing/2014/main" id="{8FEFE920-8C03-4463-975F-E8447FB83B5E}"/>
                </a:ext>
              </a:extLst>
            </p:cNvPr>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78">
              <a:extLst>
                <a:ext uri="{FF2B5EF4-FFF2-40B4-BE49-F238E27FC236}">
                  <a16:creationId xmlns:a16="http://schemas.microsoft.com/office/drawing/2014/main" id="{B158C3D5-4534-4AB7-8811-788588FA1D5A}"/>
                </a:ext>
              </a:extLst>
            </p:cNvPr>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79">
              <a:extLst>
                <a:ext uri="{FF2B5EF4-FFF2-40B4-BE49-F238E27FC236}">
                  <a16:creationId xmlns:a16="http://schemas.microsoft.com/office/drawing/2014/main" id="{22FBA77D-965C-4C41-9021-507DE370743D}"/>
                </a:ext>
              </a:extLst>
            </p:cNvPr>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81">
              <a:extLst>
                <a:ext uri="{FF2B5EF4-FFF2-40B4-BE49-F238E27FC236}">
                  <a16:creationId xmlns:a16="http://schemas.microsoft.com/office/drawing/2014/main" id="{867B7C5F-B47A-444D-8880-87F0716A71B5}"/>
                </a:ext>
              </a:extLst>
            </p:cNvPr>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82">
              <a:extLst>
                <a:ext uri="{FF2B5EF4-FFF2-40B4-BE49-F238E27FC236}">
                  <a16:creationId xmlns:a16="http://schemas.microsoft.com/office/drawing/2014/main" id="{317C26FD-B9F6-47B4-BC29-771058AC8F2E}"/>
                </a:ext>
              </a:extLst>
            </p:cNvPr>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84">
              <a:extLst>
                <a:ext uri="{FF2B5EF4-FFF2-40B4-BE49-F238E27FC236}">
                  <a16:creationId xmlns:a16="http://schemas.microsoft.com/office/drawing/2014/main" id="{43CC7CA0-655B-49B5-B948-1E68522B6157}"/>
                </a:ext>
              </a:extLst>
            </p:cNvPr>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85">
              <a:extLst>
                <a:ext uri="{FF2B5EF4-FFF2-40B4-BE49-F238E27FC236}">
                  <a16:creationId xmlns:a16="http://schemas.microsoft.com/office/drawing/2014/main" id="{6FBD5E04-E84B-45D5-A232-6FC4F81AD25E}"/>
                </a:ext>
              </a:extLst>
            </p:cNvPr>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87">
              <a:extLst>
                <a:ext uri="{FF2B5EF4-FFF2-40B4-BE49-F238E27FC236}">
                  <a16:creationId xmlns:a16="http://schemas.microsoft.com/office/drawing/2014/main" id="{8D6CA0C7-3FA0-44C0-994A-3BBC4C546525}"/>
                </a:ext>
              </a:extLst>
            </p:cNvPr>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88">
              <a:extLst>
                <a:ext uri="{FF2B5EF4-FFF2-40B4-BE49-F238E27FC236}">
                  <a16:creationId xmlns:a16="http://schemas.microsoft.com/office/drawing/2014/main" id="{877272A0-7777-4F51-AD84-F1F92B270336}"/>
                </a:ext>
              </a:extLst>
            </p:cNvPr>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90">
              <a:extLst>
                <a:ext uri="{FF2B5EF4-FFF2-40B4-BE49-F238E27FC236}">
                  <a16:creationId xmlns:a16="http://schemas.microsoft.com/office/drawing/2014/main" id="{74DE5DBA-63A1-4777-8047-C7BFADB2D2AB}"/>
                </a:ext>
              </a:extLst>
            </p:cNvPr>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91">
              <a:extLst>
                <a:ext uri="{FF2B5EF4-FFF2-40B4-BE49-F238E27FC236}">
                  <a16:creationId xmlns:a16="http://schemas.microsoft.com/office/drawing/2014/main" id="{DF58D9B6-961F-4D33-AC18-7AE5FA8F3E6C}"/>
                </a:ext>
              </a:extLst>
            </p:cNvPr>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93">
              <a:extLst>
                <a:ext uri="{FF2B5EF4-FFF2-40B4-BE49-F238E27FC236}">
                  <a16:creationId xmlns:a16="http://schemas.microsoft.com/office/drawing/2014/main" id="{21659B66-2B95-4CF8-8F6F-A9AE6FCEADC4}"/>
                </a:ext>
              </a:extLst>
            </p:cNvPr>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94">
              <a:extLst>
                <a:ext uri="{FF2B5EF4-FFF2-40B4-BE49-F238E27FC236}">
                  <a16:creationId xmlns:a16="http://schemas.microsoft.com/office/drawing/2014/main" id="{3D19B761-521D-48E5-AA1C-F5C30B8A3CC3}"/>
                </a:ext>
              </a:extLst>
            </p:cNvPr>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96">
              <a:extLst>
                <a:ext uri="{FF2B5EF4-FFF2-40B4-BE49-F238E27FC236}">
                  <a16:creationId xmlns:a16="http://schemas.microsoft.com/office/drawing/2014/main" id="{D9E491F3-912F-4B84-B4DD-2DFF3278FA94}"/>
                </a:ext>
              </a:extLst>
            </p:cNvPr>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97">
              <a:extLst>
                <a:ext uri="{FF2B5EF4-FFF2-40B4-BE49-F238E27FC236}">
                  <a16:creationId xmlns:a16="http://schemas.microsoft.com/office/drawing/2014/main" id="{C4221A51-0C53-4EFE-912B-CA87AC2DC1DD}"/>
                </a:ext>
              </a:extLst>
            </p:cNvPr>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99">
              <a:extLst>
                <a:ext uri="{FF2B5EF4-FFF2-40B4-BE49-F238E27FC236}">
                  <a16:creationId xmlns:a16="http://schemas.microsoft.com/office/drawing/2014/main" id="{9CA6994E-1B4A-4E05-A3D4-3583EA04880D}"/>
                </a:ext>
              </a:extLst>
            </p:cNvPr>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00">
              <a:extLst>
                <a:ext uri="{FF2B5EF4-FFF2-40B4-BE49-F238E27FC236}">
                  <a16:creationId xmlns:a16="http://schemas.microsoft.com/office/drawing/2014/main" id="{664579E4-BC0D-4958-946A-B6BAFBA42376}"/>
                </a:ext>
              </a:extLst>
            </p:cNvPr>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02">
              <a:extLst>
                <a:ext uri="{FF2B5EF4-FFF2-40B4-BE49-F238E27FC236}">
                  <a16:creationId xmlns:a16="http://schemas.microsoft.com/office/drawing/2014/main" id="{6CA6B543-E849-4BE2-B037-7395D0979AEF}"/>
                </a:ext>
              </a:extLst>
            </p:cNvPr>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03">
              <a:extLst>
                <a:ext uri="{FF2B5EF4-FFF2-40B4-BE49-F238E27FC236}">
                  <a16:creationId xmlns:a16="http://schemas.microsoft.com/office/drawing/2014/main" id="{B9940D95-8960-4063-942F-55A28C7A2B0A}"/>
                </a:ext>
              </a:extLst>
            </p:cNvPr>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05">
              <a:extLst>
                <a:ext uri="{FF2B5EF4-FFF2-40B4-BE49-F238E27FC236}">
                  <a16:creationId xmlns:a16="http://schemas.microsoft.com/office/drawing/2014/main" id="{D00674EB-F78E-4C40-A700-5F7C74AEAEE2}"/>
                </a:ext>
              </a:extLst>
            </p:cNvPr>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06">
              <a:extLst>
                <a:ext uri="{FF2B5EF4-FFF2-40B4-BE49-F238E27FC236}">
                  <a16:creationId xmlns:a16="http://schemas.microsoft.com/office/drawing/2014/main" id="{0DCA50F4-A9B2-428A-AA54-4B8B1917B2ED}"/>
                </a:ext>
              </a:extLst>
            </p:cNvPr>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08">
              <a:extLst>
                <a:ext uri="{FF2B5EF4-FFF2-40B4-BE49-F238E27FC236}">
                  <a16:creationId xmlns:a16="http://schemas.microsoft.com/office/drawing/2014/main" id="{CA5ECE16-73D5-46E1-B089-9B7169059B79}"/>
                </a:ext>
              </a:extLst>
            </p:cNvPr>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109">
              <a:extLst>
                <a:ext uri="{FF2B5EF4-FFF2-40B4-BE49-F238E27FC236}">
                  <a16:creationId xmlns:a16="http://schemas.microsoft.com/office/drawing/2014/main" id="{A9717020-CD0B-4476-B79C-3D756C65F958}"/>
                </a:ext>
              </a:extLst>
            </p:cNvPr>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 Verbindung 111">
              <a:extLst>
                <a:ext uri="{FF2B5EF4-FFF2-40B4-BE49-F238E27FC236}">
                  <a16:creationId xmlns:a16="http://schemas.microsoft.com/office/drawing/2014/main" id="{8B06A486-9375-4512-827A-9BAEC13DE8FC}"/>
                </a:ext>
              </a:extLst>
            </p:cNvPr>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112">
              <a:extLst>
                <a:ext uri="{FF2B5EF4-FFF2-40B4-BE49-F238E27FC236}">
                  <a16:creationId xmlns:a16="http://schemas.microsoft.com/office/drawing/2014/main" id="{92619BC7-7172-44EB-AAB6-52A42888788A}"/>
                </a:ext>
              </a:extLst>
            </p:cNvPr>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114">
              <a:extLst>
                <a:ext uri="{FF2B5EF4-FFF2-40B4-BE49-F238E27FC236}">
                  <a16:creationId xmlns:a16="http://schemas.microsoft.com/office/drawing/2014/main" id="{FDB24C7D-14A7-40A1-B129-2B27A7DC201A}"/>
                </a:ext>
              </a:extLst>
            </p:cNvPr>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Gerade Verbindung 116">
              <a:extLst>
                <a:ext uri="{FF2B5EF4-FFF2-40B4-BE49-F238E27FC236}">
                  <a16:creationId xmlns:a16="http://schemas.microsoft.com/office/drawing/2014/main" id="{AC339FA9-9FFA-48BD-A241-A1DAEFB32F09}"/>
                </a:ext>
              </a:extLst>
            </p:cNvPr>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Gerade Verbindung 117">
              <a:extLst>
                <a:ext uri="{FF2B5EF4-FFF2-40B4-BE49-F238E27FC236}">
                  <a16:creationId xmlns:a16="http://schemas.microsoft.com/office/drawing/2014/main" id="{A4849DAA-078A-4163-9703-070F6832D1A7}"/>
                </a:ext>
              </a:extLst>
            </p:cNvPr>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Gerade Verbindung 118">
              <a:extLst>
                <a:ext uri="{FF2B5EF4-FFF2-40B4-BE49-F238E27FC236}">
                  <a16:creationId xmlns:a16="http://schemas.microsoft.com/office/drawing/2014/main" id="{56D9B350-C6E2-4B86-8B3B-182430D737AB}"/>
                </a:ext>
              </a:extLst>
            </p:cNvPr>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149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wo Text Boxes Whit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a:solidFill>
                  <a:srgbClr val="EC6602"/>
                </a:solidFill>
              </a:defRPr>
            </a:lvl1pPr>
          </a:lstStyle>
          <a:p>
            <a:r>
              <a:rPr lang="en-US" noProof="0" dirty="0"/>
              <a:t>Title Calibri Bold 28 </a:t>
            </a:r>
            <a:r>
              <a:rPr lang="en-US" noProof="0" dirty="0" err="1"/>
              <a:t>pt</a:t>
            </a:r>
            <a:endParaRPr lang="en-US" noProof="0" dirty="0"/>
          </a:p>
        </p:txBody>
      </p:sp>
      <p:sp>
        <p:nvSpPr>
          <p:cNvPr id="4" name="Content left column">
            <a:extLst>
              <a:ext uri="{FF2B5EF4-FFF2-40B4-BE49-F238E27FC236}">
                <a16:creationId xmlns:a16="http://schemas.microsoft.com/office/drawing/2014/main" id="{4FDBB5BE-FB7F-472A-B808-A79C66F99FE9}"/>
              </a:ext>
            </a:extLst>
          </p:cNvPr>
          <p:cNvSpPr>
            <a:spLocks noGrp="1"/>
          </p:cNvSpPr>
          <p:nvPr>
            <p:ph sz="quarter" idx="23" hasCustomPrompt="1"/>
          </p:nvPr>
        </p:nvSpPr>
        <p:spPr>
          <a:xfrm>
            <a:off x="540000" y="1623600"/>
            <a:ext cx="54540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2" name="Content right column">
            <a:extLst>
              <a:ext uri="{FF2B5EF4-FFF2-40B4-BE49-F238E27FC236}">
                <a16:creationId xmlns:a16="http://schemas.microsoft.com/office/drawing/2014/main" id="{239F9EB4-5513-4EE9-8F49-510E69716E13}"/>
              </a:ext>
            </a:extLst>
          </p:cNvPr>
          <p:cNvSpPr>
            <a:spLocks noGrp="1"/>
          </p:cNvSpPr>
          <p:nvPr>
            <p:ph sz="quarter" idx="24" hasCustomPrompt="1"/>
          </p:nvPr>
        </p:nvSpPr>
        <p:spPr>
          <a:xfrm>
            <a:off x="6174438" y="1623600"/>
            <a:ext cx="54540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2" name="Author"/>
          <p:cNvSpPr>
            <a:spLocks noGrp="1"/>
          </p:cNvSpPr>
          <p:nvPr>
            <p:ph type="ftr" sz="quarter" idx="22"/>
          </p:nvPr>
        </p:nvSpPr>
        <p:spPr/>
        <p:txBody>
          <a:bodyPr/>
          <a:lstStyle>
            <a:lvl1pPr>
              <a:lnSpc>
                <a:spcPct val="100000"/>
              </a:lnSpc>
              <a:defRPr/>
            </a:lvl1pPr>
          </a:lstStyle>
          <a:p>
            <a:r>
              <a:rPr lang="en-US" dirty="0"/>
              <a:t>J. Pongratz | SHS DI D&amp;A PL TP I&amp;D</a:t>
            </a:r>
          </a:p>
        </p:txBody>
      </p:sp>
      <p:pic>
        <p:nvPicPr>
          <p:cNvPr id="15" name="Siemens Healthineers logo">
            <a:extLst>
              <a:ext uri="{FF2B5EF4-FFF2-40B4-BE49-F238E27FC236}">
                <a16:creationId xmlns:a16="http://schemas.microsoft.com/office/drawing/2014/main" id="{F7C407CE-0992-4EA4-8D73-20B7A51247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28860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Black with margin">
    <p:bg>
      <p:bgPr>
        <a:solidFill>
          <a:schemeClr val="bg1"/>
        </a:solidFill>
        <a:effectLst/>
      </p:bgPr>
    </p:bg>
    <p:spTree>
      <p:nvGrpSpPr>
        <p:cNvPr id="1" name=""/>
        <p:cNvGrpSpPr/>
        <p:nvPr/>
      </p:nvGrpSpPr>
      <p:grpSpPr>
        <a:xfrm>
          <a:off x="0" y="0"/>
          <a:ext cx="0" cy="0"/>
          <a:chOff x="0" y="0"/>
          <a:chExt cx="0" cy="0"/>
        </a:xfrm>
      </p:grpSpPr>
      <p:sp>
        <p:nvSpPr>
          <p:cNvPr id="100" name="Black layer"/>
          <p:cNvSpPr/>
          <p:nvPr userDrawn="1"/>
        </p:nvSpPr>
        <p:spPr bwMode="white">
          <a:xfrm>
            <a:off x="2" y="0"/>
            <a:ext cx="805497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Headline"/>
          <p:cNvSpPr>
            <a:spLocks noGrp="1"/>
          </p:cNvSpPr>
          <p:nvPr>
            <p:ph type="title" hasCustomPrompt="1"/>
          </p:nvPr>
        </p:nvSpPr>
        <p:spPr>
          <a:xfrm>
            <a:off x="540001" y="219599"/>
            <a:ext cx="6394200" cy="832913"/>
          </a:xfrm>
        </p:spPr>
        <p:txBody>
          <a:bodyPr/>
          <a:lstStyle>
            <a:lvl1pPr>
              <a:defRPr>
                <a:solidFill>
                  <a:srgbClr val="EC6602"/>
                </a:solidFill>
              </a:defRPr>
            </a:lvl1pPr>
          </a:lstStyle>
          <a:p>
            <a:r>
              <a:rPr lang="en-US" dirty="0"/>
              <a:t>Title Calibri Bold 28 </a:t>
            </a:r>
            <a:r>
              <a:rPr lang="en-US" dirty="0" err="1"/>
              <a:t>pt</a:t>
            </a:r>
            <a:endParaRPr lang="de-DE" dirty="0"/>
          </a:p>
        </p:txBody>
      </p:sp>
      <p:sp>
        <p:nvSpPr>
          <p:cNvPr id="102" name="Content"/>
          <p:cNvSpPr>
            <a:spLocks noGrp="1"/>
          </p:cNvSpPr>
          <p:nvPr>
            <p:ph idx="1" hasCustomPrompt="1"/>
          </p:nvPr>
        </p:nvSpPr>
        <p:spPr>
          <a:xfrm>
            <a:off x="540000" y="1623600"/>
            <a:ext cx="6394200" cy="4572000"/>
          </a:xfrm>
          <a:prstGeom prst="rect">
            <a:avLst/>
          </a:prstGeom>
        </p:spPr>
        <p:txBody>
          <a:bodyPr vert="horz" lIns="0" tIns="0" rIns="0" bIns="0" rtlCol="0">
            <a:noAutofit/>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4" name="Margin content">
            <a:extLst>
              <a:ext uri="{FF2B5EF4-FFF2-40B4-BE49-F238E27FC236}">
                <a16:creationId xmlns:a16="http://schemas.microsoft.com/office/drawing/2014/main" id="{B7D38A37-9AC1-413C-B8AD-491DCC7608B2}"/>
              </a:ext>
            </a:extLst>
          </p:cNvPr>
          <p:cNvSpPr>
            <a:spLocks noGrp="1"/>
          </p:cNvSpPr>
          <p:nvPr>
            <p:ph type="body" sz="quarter" idx="19" hasCustomPrompt="1"/>
          </p:nvPr>
        </p:nvSpPr>
        <p:spPr>
          <a:xfrm>
            <a:off x="8993188" y="1623600"/>
            <a:ext cx="1874837" cy="1275698"/>
          </a:xfrm>
        </p:spPr>
        <p:txBody>
          <a:bodyPr tIns="144000" bIns="144000">
            <a:spAutoFit/>
          </a:bodyPr>
          <a:lstStyle>
            <a:lvl1pPr>
              <a:defRPr sz="1600"/>
            </a:lvl1pPr>
            <a:lvl2pPr>
              <a:defRPr sz="1600"/>
            </a:lvl2pPr>
            <a:lvl3pPr marL="219600" marR="0" indent="-2196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sz="1600"/>
            </a:lvl3pPr>
            <a:lvl4pPr marL="21960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600"/>
            </a:lvl4pPr>
            <a:lvl5pPr marL="648000">
              <a:defRPr/>
            </a:lvl5pPr>
          </a:lstStyle>
          <a:p>
            <a:pPr lvl="0"/>
            <a:r>
              <a:rPr lang="en-GB" dirty="0"/>
              <a:t>Calibri Bold 16 </a:t>
            </a:r>
            <a:r>
              <a:rPr lang="en-GB" dirty="0" err="1"/>
              <a:t>pt</a:t>
            </a:r>
            <a:endParaRPr lang="en-GB" dirty="0"/>
          </a:p>
          <a:p>
            <a:pPr lvl="1"/>
            <a:r>
              <a:rPr lang="en-GB" dirty="0"/>
              <a:t>Text Calibri 16 </a:t>
            </a:r>
            <a:r>
              <a:rPr lang="en-GB" dirty="0" err="1"/>
              <a:t>pt</a:t>
            </a:r>
            <a:endParaRPr lang="en-GB" dirty="0"/>
          </a:p>
          <a:p>
            <a:pPr lvl="2"/>
            <a:r>
              <a:rPr lang="en-GB" dirty="0"/>
              <a:t>Text Calibri 16 </a:t>
            </a:r>
            <a:r>
              <a:rPr lang="en-GB" dirty="0" err="1"/>
              <a:t>pt</a:t>
            </a:r>
            <a:endParaRPr lang="en-GB" dirty="0"/>
          </a:p>
          <a:p>
            <a:pPr marL="439200" marR="0" lvl="3" indent="-2196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GB" dirty="0"/>
              <a:t>Text Calibri 16 </a:t>
            </a:r>
            <a:r>
              <a:rPr lang="en-GB" dirty="0" err="1"/>
              <a:t>pt</a:t>
            </a:r>
            <a:endParaRPr lang="en-GB" dirty="0"/>
          </a:p>
        </p:txBody>
      </p:sp>
      <p:sp>
        <p:nvSpPr>
          <p:cNvPr id="97"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bg1"/>
                </a:solidFill>
              </a:defRPr>
            </a:lvl1pPr>
          </a:lstStyle>
          <a:p>
            <a:r>
              <a:rPr lang="en-US" dirty="0"/>
              <a:t>Click to add footnote</a:t>
            </a:r>
            <a:br>
              <a:rPr lang="en-US" dirty="0"/>
            </a:br>
            <a:r>
              <a:rPr lang="en-US" dirty="0"/>
              <a:t>second line</a:t>
            </a:r>
          </a:p>
        </p:txBody>
      </p:sp>
      <p:sp>
        <p:nvSpPr>
          <p:cNvPr id="96" name="Author"/>
          <p:cNvSpPr>
            <a:spLocks noGrp="1"/>
          </p:cNvSpPr>
          <p:nvPr>
            <p:ph type="ftr" sz="quarter" idx="17"/>
          </p:nvPr>
        </p:nvSpPr>
        <p:spPr>
          <a:xfrm>
            <a:off x="8054975" y="6340471"/>
            <a:ext cx="3259452" cy="144000"/>
          </a:xfrm>
        </p:spPr>
        <p:txBody>
          <a:bodyPr/>
          <a:lstStyle>
            <a:lvl1pPr>
              <a:lnSpc>
                <a:spcPct val="100000"/>
              </a:lnSpc>
              <a:defRPr>
                <a:solidFill>
                  <a:schemeClr val="tx1"/>
                </a:solidFill>
              </a:defRPr>
            </a:lvl1pPr>
          </a:lstStyle>
          <a:p>
            <a:r>
              <a:rPr lang="en-US" dirty="0"/>
              <a:t>J. Pongratz | SHS I D&amp;A PL TP I&amp;D</a:t>
            </a:r>
          </a:p>
        </p:txBody>
      </p:sp>
      <p:pic>
        <p:nvPicPr>
          <p:cNvPr id="104" name="Siemens Healthineers logo">
            <a:extLst>
              <a:ext uri="{FF2B5EF4-FFF2-40B4-BE49-F238E27FC236}">
                <a16:creationId xmlns:a16="http://schemas.microsoft.com/office/drawing/2014/main" id="{8A740305-7C35-4277-8346-A32E99A8E6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58117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13333" decel="86667"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1500" fill="hold"/>
                                        <p:tgtEl>
                                          <p:spTgt spid="100"/>
                                        </p:tgtEl>
                                        <p:attrNameLst>
                                          <p:attrName>ppt_x</p:attrName>
                                        </p:attrNameLst>
                                      </p:cBhvr>
                                      <p:tavLst>
                                        <p:tav tm="0">
                                          <p:val>
                                            <p:strVal val="0-#ppt_w/2"/>
                                          </p:val>
                                        </p:tav>
                                        <p:tav tm="100000">
                                          <p:val>
                                            <p:strVal val="#ppt_x"/>
                                          </p:val>
                                        </p:tav>
                                      </p:tavLst>
                                    </p:anim>
                                    <p:anim calcmode="lin" valueType="num">
                                      <p:cBhvr additive="base">
                                        <p:cTn id="8" dur="1500" fill="hold"/>
                                        <p:tgtEl>
                                          <p:spTgt spid="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s with Pictur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a:solidFill>
                  <a:srgbClr val="EC6602"/>
                </a:solidFill>
              </a:defRPr>
            </a:lvl1pPr>
          </a:lstStyle>
          <a:p>
            <a:r>
              <a:rPr lang="en-US" noProof="0" dirty="0"/>
              <a:t>Title Calibri Bold 28 </a:t>
            </a:r>
            <a:r>
              <a:rPr lang="en-US" noProof="0" dirty="0" err="1"/>
              <a:t>pt</a:t>
            </a:r>
            <a:endParaRPr lang="en-US" noProof="0" dirty="0"/>
          </a:p>
        </p:txBody>
      </p:sp>
      <p:sp>
        <p:nvSpPr>
          <p:cNvPr id="7" name="Content left column">
            <a:extLst>
              <a:ext uri="{FF2B5EF4-FFF2-40B4-BE49-F238E27FC236}">
                <a16:creationId xmlns:a16="http://schemas.microsoft.com/office/drawing/2014/main" id="{F3DE8C85-D5DE-48E2-BC87-EE21BFCB3F6E}"/>
              </a:ext>
            </a:extLst>
          </p:cNvPr>
          <p:cNvSpPr>
            <a:spLocks noGrp="1"/>
          </p:cNvSpPr>
          <p:nvPr>
            <p:ph sz="quarter" idx="23" hasCustomPrompt="1"/>
          </p:nvPr>
        </p:nvSpPr>
        <p:spPr>
          <a:xfrm>
            <a:off x="540000" y="1623600"/>
            <a:ext cx="3574800" cy="135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4" name="Picture placeholder left"/>
          <p:cNvSpPr>
            <a:spLocks noGrp="1"/>
          </p:cNvSpPr>
          <p:nvPr>
            <p:ph type="pic" sz="quarter" idx="18" hasCustomPrompt="1"/>
          </p:nvPr>
        </p:nvSpPr>
        <p:spPr>
          <a:xfrm>
            <a:off x="540000" y="3204000"/>
            <a:ext cx="3574800" cy="2354400"/>
          </a:xfrm>
        </p:spPr>
        <p:txBody>
          <a:bodyPr/>
          <a:lstStyle>
            <a:lvl1pPr>
              <a:defRPr b="0"/>
            </a:lvl1pPr>
          </a:lstStyle>
          <a:p>
            <a:r>
              <a:rPr lang="en-US" noProof="0" dirty="0"/>
              <a:t>add a picture</a:t>
            </a:r>
          </a:p>
        </p:txBody>
      </p:sp>
      <p:sp>
        <p:nvSpPr>
          <p:cNvPr id="16" name="Content middle column">
            <a:extLst>
              <a:ext uri="{FF2B5EF4-FFF2-40B4-BE49-F238E27FC236}">
                <a16:creationId xmlns:a16="http://schemas.microsoft.com/office/drawing/2014/main" id="{A005602E-D4D7-400C-8402-35CFAA6A345E}"/>
              </a:ext>
            </a:extLst>
          </p:cNvPr>
          <p:cNvSpPr>
            <a:spLocks noGrp="1"/>
          </p:cNvSpPr>
          <p:nvPr>
            <p:ph sz="quarter" idx="24" hasCustomPrompt="1"/>
          </p:nvPr>
        </p:nvSpPr>
        <p:spPr>
          <a:xfrm>
            <a:off x="4297488" y="1623600"/>
            <a:ext cx="3574800" cy="135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1" name="Picture placeholder middle"/>
          <p:cNvSpPr>
            <a:spLocks noGrp="1"/>
          </p:cNvSpPr>
          <p:nvPr>
            <p:ph type="pic" sz="quarter" idx="19" hasCustomPrompt="1"/>
          </p:nvPr>
        </p:nvSpPr>
        <p:spPr>
          <a:xfrm>
            <a:off x="4295775" y="3204000"/>
            <a:ext cx="3574800" cy="2354400"/>
          </a:xfrm>
        </p:spPr>
        <p:txBody>
          <a:bodyPr/>
          <a:lstStyle>
            <a:lvl1pPr>
              <a:defRPr b="0"/>
            </a:lvl1pPr>
          </a:lstStyle>
          <a:p>
            <a:r>
              <a:rPr lang="en-US" noProof="0" dirty="0"/>
              <a:t>add a picture</a:t>
            </a:r>
          </a:p>
        </p:txBody>
      </p:sp>
      <p:sp>
        <p:nvSpPr>
          <p:cNvPr id="18" name="Content right column">
            <a:extLst>
              <a:ext uri="{FF2B5EF4-FFF2-40B4-BE49-F238E27FC236}">
                <a16:creationId xmlns:a16="http://schemas.microsoft.com/office/drawing/2014/main" id="{CC72F373-4575-41D8-A962-8FD122BE5D94}"/>
              </a:ext>
            </a:extLst>
          </p:cNvPr>
          <p:cNvSpPr>
            <a:spLocks noGrp="1"/>
          </p:cNvSpPr>
          <p:nvPr>
            <p:ph sz="quarter" idx="25" hasCustomPrompt="1"/>
          </p:nvPr>
        </p:nvSpPr>
        <p:spPr>
          <a:xfrm>
            <a:off x="8054975" y="1623600"/>
            <a:ext cx="3574800" cy="135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2" name="Picture placeholder right"/>
          <p:cNvSpPr>
            <a:spLocks noGrp="1"/>
          </p:cNvSpPr>
          <p:nvPr>
            <p:ph type="pic" sz="quarter" idx="20" hasCustomPrompt="1"/>
          </p:nvPr>
        </p:nvSpPr>
        <p:spPr>
          <a:xfrm>
            <a:off x="8054975" y="3204000"/>
            <a:ext cx="3574800" cy="2354400"/>
          </a:xfrm>
        </p:spPr>
        <p:txBody>
          <a:bodyPr/>
          <a:lstStyle>
            <a:lvl1pPr>
              <a:defRPr b="0"/>
            </a:lvl1pPr>
          </a:lstStyle>
          <a:p>
            <a:r>
              <a:rPr lang="en-US" noProof="0" dirty="0"/>
              <a:t>add a picture</a:t>
            </a:r>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2" name="Author"/>
          <p:cNvSpPr>
            <a:spLocks noGrp="1"/>
          </p:cNvSpPr>
          <p:nvPr>
            <p:ph type="ftr" sz="quarter" idx="22"/>
          </p:nvPr>
        </p:nvSpPr>
        <p:spPr/>
        <p:txBody>
          <a:bodyPr/>
          <a:lstStyle>
            <a:lvl1pPr>
              <a:lnSpc>
                <a:spcPct val="100000"/>
              </a:lnSpc>
              <a:defRPr/>
            </a:lvl1pPr>
          </a:lstStyle>
          <a:p>
            <a:r>
              <a:rPr lang="en-US"/>
              <a:t>Author | Department</a:t>
            </a:r>
            <a:endParaRPr lang="en-US" dirty="0"/>
          </a:p>
        </p:txBody>
      </p:sp>
      <p:pic>
        <p:nvPicPr>
          <p:cNvPr id="21" name="Siemens Healthineers logo">
            <a:extLst>
              <a:ext uri="{FF2B5EF4-FFF2-40B4-BE49-F238E27FC236}">
                <a16:creationId xmlns:a16="http://schemas.microsoft.com/office/drawing/2014/main" id="{D6A3697A-6D9B-4985-810C-549CED2CA5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796739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a:solidFill>
                  <a:srgbClr val="EC6602"/>
                </a:solidFill>
              </a:defRPr>
            </a:lvl1pPr>
          </a:lstStyle>
          <a:p>
            <a:r>
              <a:rPr lang="en-US" noProof="0" dirty="0"/>
              <a:t>Title Calibri Bold 28 </a:t>
            </a:r>
            <a:r>
              <a:rPr lang="en-US" noProof="0" dirty="0" err="1"/>
              <a:t>pt</a:t>
            </a:r>
            <a:endParaRPr lang="en-US" noProof="0" dirty="0"/>
          </a:p>
        </p:txBody>
      </p:sp>
      <p:sp>
        <p:nvSpPr>
          <p:cNvPr id="4" name="Content left column">
            <a:extLst>
              <a:ext uri="{FF2B5EF4-FFF2-40B4-BE49-F238E27FC236}">
                <a16:creationId xmlns:a16="http://schemas.microsoft.com/office/drawing/2014/main" id="{3A7B9670-2998-4639-948A-6AC5336D3394}"/>
              </a:ext>
            </a:extLst>
          </p:cNvPr>
          <p:cNvSpPr>
            <a:spLocks noGrp="1"/>
          </p:cNvSpPr>
          <p:nvPr>
            <p:ph sz="quarter" idx="24" hasCustomPrompt="1"/>
          </p:nvPr>
        </p:nvSpPr>
        <p:spPr>
          <a:xfrm>
            <a:off x="540000" y="1623600"/>
            <a:ext cx="35748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2" name="Content middle column">
            <a:extLst>
              <a:ext uri="{FF2B5EF4-FFF2-40B4-BE49-F238E27FC236}">
                <a16:creationId xmlns:a16="http://schemas.microsoft.com/office/drawing/2014/main" id="{FDCEFC57-1E08-4A1D-8A85-E1A2B9097274}"/>
              </a:ext>
            </a:extLst>
          </p:cNvPr>
          <p:cNvSpPr>
            <a:spLocks noGrp="1"/>
          </p:cNvSpPr>
          <p:nvPr>
            <p:ph sz="quarter" idx="25" hasCustomPrompt="1"/>
          </p:nvPr>
        </p:nvSpPr>
        <p:spPr>
          <a:xfrm>
            <a:off x="4296819" y="1623600"/>
            <a:ext cx="35748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4" name="Content right column">
            <a:extLst>
              <a:ext uri="{FF2B5EF4-FFF2-40B4-BE49-F238E27FC236}">
                <a16:creationId xmlns:a16="http://schemas.microsoft.com/office/drawing/2014/main" id="{3FD09867-0821-4EF2-A2D6-A5663051D69F}"/>
              </a:ext>
            </a:extLst>
          </p:cNvPr>
          <p:cNvSpPr>
            <a:spLocks noGrp="1"/>
          </p:cNvSpPr>
          <p:nvPr>
            <p:ph sz="quarter" idx="26" hasCustomPrompt="1"/>
          </p:nvPr>
        </p:nvSpPr>
        <p:spPr>
          <a:xfrm>
            <a:off x="8053638" y="1623600"/>
            <a:ext cx="35748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2" name="Author"/>
          <p:cNvSpPr>
            <a:spLocks noGrp="1"/>
          </p:cNvSpPr>
          <p:nvPr>
            <p:ph type="ftr" sz="quarter" idx="22"/>
          </p:nvPr>
        </p:nvSpPr>
        <p:spPr/>
        <p:txBody>
          <a:bodyPr/>
          <a:lstStyle>
            <a:lvl1pPr>
              <a:lnSpc>
                <a:spcPct val="100000"/>
              </a:lnSpc>
              <a:defRPr/>
            </a:lvl1pPr>
          </a:lstStyle>
          <a:p>
            <a:r>
              <a:rPr lang="en-US"/>
              <a:t>Author | Department</a:t>
            </a:r>
            <a:endParaRPr lang="en-US" dirty="0"/>
          </a:p>
        </p:txBody>
      </p:sp>
      <p:pic>
        <p:nvPicPr>
          <p:cNvPr id="16" name="Siemens Healthineers logo">
            <a:extLst>
              <a:ext uri="{FF2B5EF4-FFF2-40B4-BE49-F238E27FC236}">
                <a16:creationId xmlns:a16="http://schemas.microsoft.com/office/drawing/2014/main" id="{EA7999BE-FBC8-4C3B-8CFC-04FE082969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2573055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A - light image">
    <p:bg bwMode="ltGray">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AF396E1-2F0F-45D2-8CCA-1900DBD2A41C}"/>
              </a:ext>
            </a:extLst>
          </p:cNvPr>
          <p:cNvSpPr>
            <a:spLocks noGrp="1"/>
          </p:cNvSpPr>
          <p:nvPr>
            <p:ph type="pic" sz="quarter" idx="18"/>
          </p:nvPr>
        </p:nvSpPr>
        <p:spPr>
          <a:xfrm>
            <a:off x="0" y="1052513"/>
            <a:ext cx="12169775" cy="5141912"/>
          </a:xfrm>
          <a:solidFill>
            <a:schemeClr val="bg2"/>
          </a:solidFill>
        </p:spPr>
        <p:txBody>
          <a:bodyPr/>
          <a:lstStyle/>
          <a:p>
            <a:r>
              <a:rPr lang="en-US"/>
              <a:t>Click icon to add picture</a:t>
            </a:r>
          </a:p>
        </p:txBody>
      </p:sp>
      <p:sp>
        <p:nvSpPr>
          <p:cNvPr id="14" name="Content"/>
          <p:cNvSpPr>
            <a:spLocks noGrp="1"/>
          </p:cNvSpPr>
          <p:nvPr>
            <p:ph type="body" sz="quarter" idx="10" hasCustomPrompt="1"/>
          </p:nvPr>
        </p:nvSpPr>
        <p:spPr>
          <a:xfrm>
            <a:off x="540200" y="1623600"/>
            <a:ext cx="4514400" cy="2520000"/>
          </a:xfrm>
        </p:spPr>
        <p:txBody>
          <a:bodyPr/>
          <a:lstStyle>
            <a:lvl1pPr>
              <a:lnSpc>
                <a:spcPct val="100000"/>
              </a:lnSpc>
              <a:defRPr sz="2800" b="0" i="1" baseline="0"/>
            </a:lvl1pPr>
            <a:lvl2pPr>
              <a:lnSpc>
                <a:spcPct val="100000"/>
              </a:lnSpc>
              <a:spcBef>
                <a:spcPts val="1200"/>
              </a:spcBef>
              <a:defRPr sz="1400"/>
            </a:lvl2pPr>
          </a:lstStyle>
          <a:p>
            <a:pPr lvl="0"/>
            <a:r>
              <a:rPr lang="de-DE" noProof="0" dirty="0"/>
              <a:t>Quote Calibri Italic 28 pt</a:t>
            </a:r>
            <a:endParaRPr lang="en-US" noProof="0" dirty="0"/>
          </a:p>
          <a:p>
            <a:pPr lvl="1"/>
            <a:r>
              <a:rPr lang="de-DE" noProof="0" dirty="0"/>
              <a:t>Subline Calibri 14 </a:t>
            </a:r>
            <a:r>
              <a:rPr lang="de-DE" noProof="0" dirty="0" err="1"/>
              <a:t>pt</a:t>
            </a:r>
            <a:endParaRPr lang="en-US" noProof="0" dirty="0"/>
          </a:p>
        </p:txBody>
      </p:sp>
      <p:sp>
        <p:nvSpPr>
          <p:cNvPr id="100" name="Footnote">
            <a:extLst>
              <a:ext uri="{FF2B5EF4-FFF2-40B4-BE49-F238E27FC236}">
                <a16:creationId xmlns:a16="http://schemas.microsoft.com/office/drawing/2014/main" id="{6797901A-74D0-49F5-B69A-D3AF7774E11F}"/>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96" name="Author"/>
          <p:cNvSpPr>
            <a:spLocks noGrp="1"/>
          </p:cNvSpPr>
          <p:nvPr>
            <p:ph type="ftr" sz="quarter" idx="17"/>
          </p:nvPr>
        </p:nvSpPr>
        <p:spPr>
          <a:xfrm>
            <a:off x="8054975" y="6340471"/>
            <a:ext cx="3259452" cy="144000"/>
          </a:xfrm>
        </p:spPr>
        <p:txBody>
          <a:bodyPr/>
          <a:lstStyle>
            <a:lvl1pPr>
              <a:lnSpc>
                <a:spcPct val="100000"/>
              </a:lnSpc>
              <a:defRPr/>
            </a:lvl1pPr>
          </a:lstStyle>
          <a:p>
            <a:r>
              <a:rPr lang="en-US"/>
              <a:t>Author | Department</a:t>
            </a:r>
            <a:endParaRPr lang="en-US" dirty="0"/>
          </a:p>
        </p:txBody>
      </p:sp>
      <p:pic>
        <p:nvPicPr>
          <p:cNvPr id="102" name="Siemens Healthineers logo">
            <a:extLst>
              <a:ext uri="{FF2B5EF4-FFF2-40B4-BE49-F238E27FC236}">
                <a16:creationId xmlns:a16="http://schemas.microsoft.com/office/drawing/2014/main" id="{F754266B-32E9-4BFB-AAFC-1B55BA50D3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532831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B - White">
    <p:bg>
      <p:bgPr>
        <a:solidFill>
          <a:schemeClr val="bg1"/>
        </a:solidFill>
        <a:effectLst/>
      </p:bgPr>
    </p:bg>
    <p:spTree>
      <p:nvGrpSpPr>
        <p:cNvPr id="1" name=""/>
        <p:cNvGrpSpPr/>
        <p:nvPr/>
      </p:nvGrpSpPr>
      <p:grpSpPr>
        <a:xfrm>
          <a:off x="0" y="0"/>
          <a:ext cx="0" cy="0"/>
          <a:chOff x="0" y="0"/>
          <a:chExt cx="0" cy="0"/>
        </a:xfrm>
      </p:grpSpPr>
      <p:sp>
        <p:nvSpPr>
          <p:cNvPr id="14" name="Content"/>
          <p:cNvSpPr>
            <a:spLocks noGrp="1"/>
          </p:cNvSpPr>
          <p:nvPr>
            <p:ph type="body" sz="quarter" idx="10" hasCustomPrompt="1"/>
          </p:nvPr>
        </p:nvSpPr>
        <p:spPr>
          <a:xfrm>
            <a:off x="1479599" y="1623599"/>
            <a:ext cx="8271403" cy="4572000"/>
          </a:xfrm>
        </p:spPr>
        <p:txBody>
          <a:bodyPr/>
          <a:lstStyle>
            <a:lvl1pPr>
              <a:lnSpc>
                <a:spcPct val="85000"/>
              </a:lnSpc>
              <a:defRPr sz="4800" b="0" i="1" baseline="0"/>
            </a:lvl1pPr>
            <a:lvl2pPr>
              <a:lnSpc>
                <a:spcPct val="100000"/>
              </a:lnSpc>
              <a:spcBef>
                <a:spcPts val="2200"/>
              </a:spcBef>
              <a:defRPr sz="1400"/>
            </a:lvl2pPr>
          </a:lstStyle>
          <a:p>
            <a:pPr lvl="0"/>
            <a:r>
              <a:rPr lang="de-DE" noProof="0" dirty="0"/>
              <a:t>Quote Calibri Italic 48 pt</a:t>
            </a:r>
            <a:endParaRPr lang="en-US" noProof="0" dirty="0"/>
          </a:p>
          <a:p>
            <a:pPr lvl="1"/>
            <a:r>
              <a:rPr lang="de-DE" noProof="0" dirty="0"/>
              <a:t>Subline Calibri 14 </a:t>
            </a:r>
            <a:r>
              <a:rPr lang="de-DE" noProof="0" dirty="0" err="1"/>
              <a:t>pt</a:t>
            </a:r>
            <a:endParaRPr lang="en-US" noProof="0" dirty="0"/>
          </a:p>
        </p:txBody>
      </p:sp>
      <p:sp>
        <p:nvSpPr>
          <p:cNvPr id="166" name="Footnote">
            <a:extLst>
              <a:ext uri="{FF2B5EF4-FFF2-40B4-BE49-F238E27FC236}">
                <a16:creationId xmlns:a16="http://schemas.microsoft.com/office/drawing/2014/main" id="{1D9962D9-4193-4A78-8426-8B6D0B25AC07}"/>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96" name="Author"/>
          <p:cNvSpPr>
            <a:spLocks noGrp="1"/>
          </p:cNvSpPr>
          <p:nvPr>
            <p:ph type="ftr" sz="quarter" idx="17"/>
          </p:nvPr>
        </p:nvSpPr>
        <p:spPr>
          <a:xfrm>
            <a:off x="8054975" y="6340471"/>
            <a:ext cx="3259452" cy="144000"/>
          </a:xfrm>
        </p:spPr>
        <p:txBody>
          <a:bodyPr/>
          <a:lstStyle/>
          <a:p>
            <a:r>
              <a:rPr lang="en-US"/>
              <a:t>Author | Department</a:t>
            </a:r>
            <a:endParaRPr lang="en-US" dirty="0"/>
          </a:p>
        </p:txBody>
      </p:sp>
      <p:pic>
        <p:nvPicPr>
          <p:cNvPr id="168" name="Siemens Healthineers logo">
            <a:extLst>
              <a:ext uri="{FF2B5EF4-FFF2-40B4-BE49-F238E27FC236}">
                <a16:creationId xmlns:a16="http://schemas.microsoft.com/office/drawing/2014/main" id="{51774F67-5207-4A19-A451-8F2F81E1B7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608876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C - Author image">
    <p:bg>
      <p:bgPr>
        <a:solidFill>
          <a:schemeClr val="bg1"/>
        </a:solidFill>
        <a:effectLst/>
      </p:bgPr>
    </p:bg>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5A6CD612-171C-4905-9B87-E8BEEE4700EC}"/>
              </a:ext>
            </a:extLst>
          </p:cNvPr>
          <p:cNvSpPr>
            <a:spLocks noGrp="1"/>
          </p:cNvSpPr>
          <p:nvPr>
            <p:ph type="pic" sz="quarter" idx="18" hasCustomPrompt="1"/>
          </p:nvPr>
        </p:nvSpPr>
        <p:spPr>
          <a:xfrm>
            <a:off x="1479598" y="1623599"/>
            <a:ext cx="1512000" cy="1944000"/>
          </a:xfrm>
        </p:spPr>
        <p:txBody>
          <a:bodyPr lIns="180000" tIns="180000" rIns="180000" bIns="180000"/>
          <a:lstStyle>
            <a:lvl1pPr>
              <a:defRPr/>
            </a:lvl1pPr>
          </a:lstStyle>
          <a:p>
            <a:r>
              <a:rPr lang="de-DE" dirty="0"/>
              <a:t>Add a picture</a:t>
            </a:r>
            <a:endParaRPr lang="en-GB" dirty="0"/>
          </a:p>
        </p:txBody>
      </p:sp>
      <p:sp>
        <p:nvSpPr>
          <p:cNvPr id="14" name="Content"/>
          <p:cNvSpPr>
            <a:spLocks noGrp="1"/>
          </p:cNvSpPr>
          <p:nvPr>
            <p:ph type="body" sz="quarter" idx="10" hasCustomPrompt="1"/>
          </p:nvPr>
        </p:nvSpPr>
        <p:spPr>
          <a:xfrm>
            <a:off x="3359150" y="1623599"/>
            <a:ext cx="6391852" cy="4572000"/>
          </a:xfrm>
        </p:spPr>
        <p:txBody>
          <a:bodyPr/>
          <a:lstStyle>
            <a:lvl1pPr>
              <a:lnSpc>
                <a:spcPct val="85000"/>
              </a:lnSpc>
              <a:defRPr sz="4000" b="0" i="1" baseline="0"/>
            </a:lvl1pPr>
            <a:lvl2pPr>
              <a:lnSpc>
                <a:spcPct val="100000"/>
              </a:lnSpc>
              <a:spcBef>
                <a:spcPts val="2200"/>
              </a:spcBef>
              <a:defRPr sz="1400"/>
            </a:lvl2pPr>
          </a:lstStyle>
          <a:p>
            <a:pPr lvl="0"/>
            <a:r>
              <a:rPr lang="de-DE" noProof="0" dirty="0"/>
              <a:t>Quote Calibri Italic 40 pt</a:t>
            </a:r>
            <a:endParaRPr lang="en-US" noProof="0" dirty="0"/>
          </a:p>
          <a:p>
            <a:pPr lvl="1"/>
            <a:r>
              <a:rPr lang="de-DE" noProof="0" dirty="0"/>
              <a:t>Subline Calibri 14 </a:t>
            </a:r>
            <a:r>
              <a:rPr lang="de-DE" noProof="0" dirty="0" err="1"/>
              <a:t>pt</a:t>
            </a:r>
            <a:endParaRPr lang="en-US" noProof="0" dirty="0"/>
          </a:p>
        </p:txBody>
      </p:sp>
      <p:sp>
        <p:nvSpPr>
          <p:cNvPr id="166" name="Footnote">
            <a:extLst>
              <a:ext uri="{FF2B5EF4-FFF2-40B4-BE49-F238E27FC236}">
                <a16:creationId xmlns:a16="http://schemas.microsoft.com/office/drawing/2014/main" id="{1D9962D9-4193-4A78-8426-8B6D0B25AC07}"/>
              </a:ext>
            </a:extLst>
          </p:cNvPr>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96" name="Author"/>
          <p:cNvSpPr>
            <a:spLocks noGrp="1"/>
          </p:cNvSpPr>
          <p:nvPr>
            <p:ph type="ftr" sz="quarter" idx="17"/>
          </p:nvPr>
        </p:nvSpPr>
        <p:spPr>
          <a:xfrm>
            <a:off x="8054975" y="6340471"/>
            <a:ext cx="3259452" cy="144000"/>
          </a:xfrm>
        </p:spPr>
        <p:txBody>
          <a:bodyPr/>
          <a:lstStyle/>
          <a:p>
            <a:r>
              <a:rPr lang="en-US"/>
              <a:t>Author | Department</a:t>
            </a:r>
            <a:endParaRPr lang="en-US" dirty="0"/>
          </a:p>
        </p:txBody>
      </p:sp>
      <p:pic>
        <p:nvPicPr>
          <p:cNvPr id="167" name="Siemens Healthineers logo">
            <a:extLst>
              <a:ext uri="{FF2B5EF4-FFF2-40B4-BE49-F238E27FC236}">
                <a16:creationId xmlns:a16="http://schemas.microsoft.com/office/drawing/2014/main" id="{2DA2A2CE-361D-4EC3-B92E-CAD6A1146B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2731798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ree content">
    <p:spTree>
      <p:nvGrpSpPr>
        <p:cNvPr id="1" name=""/>
        <p:cNvGrpSpPr/>
        <p:nvPr/>
      </p:nvGrpSpPr>
      <p:grpSpPr>
        <a:xfrm>
          <a:off x="0" y="0"/>
          <a:ext cx="0" cy="0"/>
          <a:chOff x="0" y="0"/>
          <a:chExt cx="0" cy="0"/>
        </a:xfrm>
      </p:grpSpPr>
      <p:sp>
        <p:nvSpPr>
          <p:cNvPr id="13" name="Headline"/>
          <p:cNvSpPr>
            <a:spLocks noGrp="1"/>
          </p:cNvSpPr>
          <p:nvPr>
            <p:ph type="title" hasCustomPrompt="1"/>
          </p:nvPr>
        </p:nvSpPr>
        <p:spPr/>
        <p:txBody>
          <a:bodyPr/>
          <a:lstStyle>
            <a:lvl1pPr>
              <a:defRPr>
                <a:solidFill>
                  <a:srgbClr val="EC6602"/>
                </a:solidFill>
              </a:defRPr>
            </a:lvl1pPr>
          </a:lstStyle>
          <a:p>
            <a:r>
              <a:rPr lang="en-US" noProof="0" dirty="0"/>
              <a:t>Title Calibri Bold 28 </a:t>
            </a:r>
            <a:r>
              <a:rPr lang="en-US" noProof="0" dirty="0" err="1"/>
              <a:t>pt</a:t>
            </a:r>
            <a:endParaRPr lang="en-US" noProof="0" dirty="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2" name="Author"/>
          <p:cNvSpPr>
            <a:spLocks noGrp="1"/>
          </p:cNvSpPr>
          <p:nvPr>
            <p:ph type="ftr" sz="quarter" idx="22"/>
          </p:nvPr>
        </p:nvSpPr>
        <p:spPr/>
        <p:txBody>
          <a:bodyPr/>
          <a:lstStyle>
            <a:lvl1pPr>
              <a:lnSpc>
                <a:spcPct val="100000"/>
              </a:lnSpc>
              <a:defRPr/>
            </a:lvl1pPr>
          </a:lstStyle>
          <a:p>
            <a:r>
              <a:rPr lang="en-US"/>
              <a:t>Author | Department</a:t>
            </a:r>
            <a:endParaRPr lang="en-US" dirty="0"/>
          </a:p>
        </p:txBody>
      </p:sp>
      <p:pic>
        <p:nvPicPr>
          <p:cNvPr id="10" name="Siemens Healthineers logo">
            <a:extLst>
              <a:ext uri="{FF2B5EF4-FFF2-40B4-BE49-F238E27FC236}">
                <a16:creationId xmlns:a16="http://schemas.microsoft.com/office/drawing/2014/main" id="{05ECFCCA-E67E-4951-9242-12B3C9F71F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50884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duct detail">
    <p:spTree>
      <p:nvGrpSpPr>
        <p:cNvPr id="1" name=""/>
        <p:cNvGrpSpPr/>
        <p:nvPr/>
      </p:nvGrpSpPr>
      <p:grpSpPr>
        <a:xfrm>
          <a:off x="0" y="0"/>
          <a:ext cx="0" cy="0"/>
          <a:chOff x="0" y="0"/>
          <a:chExt cx="0" cy="0"/>
        </a:xfrm>
      </p:grpSpPr>
      <p:sp>
        <p:nvSpPr>
          <p:cNvPr id="13" name="Headline"/>
          <p:cNvSpPr>
            <a:spLocks noGrp="1"/>
          </p:cNvSpPr>
          <p:nvPr>
            <p:ph type="title" hasCustomPrompt="1"/>
          </p:nvPr>
        </p:nvSpPr>
        <p:spPr/>
        <p:txBody>
          <a:bodyPr/>
          <a:lstStyle>
            <a:lvl1pPr>
              <a:defRPr>
                <a:solidFill>
                  <a:srgbClr val="EC6602"/>
                </a:solidFill>
              </a:defRPr>
            </a:lvl1pPr>
          </a:lstStyle>
          <a:p>
            <a:r>
              <a:rPr lang="en-US" noProof="0" dirty="0"/>
              <a:t>Title Calibri Bold 28 </a:t>
            </a:r>
            <a:r>
              <a:rPr lang="en-US" noProof="0" dirty="0" err="1"/>
              <a:t>pt</a:t>
            </a:r>
            <a:endParaRPr lang="en-US" noProof="0" dirty="0"/>
          </a:p>
        </p:txBody>
      </p:sp>
      <p:sp>
        <p:nvSpPr>
          <p:cNvPr id="3" name="Picture placeholder"/>
          <p:cNvSpPr>
            <a:spLocks noGrp="1"/>
          </p:cNvSpPr>
          <p:nvPr>
            <p:ph type="pic" sz="quarter" idx="17" hasCustomPrompt="1"/>
          </p:nvPr>
        </p:nvSpPr>
        <p:spPr>
          <a:xfrm>
            <a:off x="3063240" y="1623600"/>
            <a:ext cx="6223000" cy="5238000"/>
          </a:xfrm>
        </p:spPr>
        <p:txBody>
          <a:bodyPr lIns="180000" tIns="180000" rIns="180000" bIns="180000"/>
          <a:lstStyle>
            <a:lvl1pPr>
              <a:defRPr b="1"/>
            </a:lvl1pPr>
          </a:lstStyle>
          <a:p>
            <a:r>
              <a:rPr lang="en-US" noProof="0" dirty="0"/>
              <a:t>Add a product picture</a:t>
            </a:r>
          </a:p>
        </p:txBody>
      </p:sp>
      <p:sp>
        <p:nvSpPr>
          <p:cNvPr id="14" name="Product detail 1"/>
          <p:cNvSpPr>
            <a:spLocks noGrp="1"/>
          </p:cNvSpPr>
          <p:nvPr>
            <p:ph type="body" sz="quarter" idx="26" hasCustomPrompt="1"/>
          </p:nvPr>
        </p:nvSpPr>
        <p:spPr>
          <a:xfrm>
            <a:off x="900000" y="22120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7600" marR="0" indent="-14760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sz="1400"/>
            </a:lvl3pPr>
            <a:lvl4pPr marL="265113" indent="26988">
              <a:defRPr sz="1400"/>
            </a:lvl4pPr>
          </a:lstStyle>
          <a:p>
            <a:pPr lvl="0"/>
            <a:r>
              <a:rPr lang="en-US" noProof="0" dirty="0"/>
              <a:t>Headline Calibri Bold 14 </a:t>
            </a:r>
            <a:r>
              <a:rPr lang="en-US" noProof="0" dirty="0" err="1"/>
              <a:t>pt</a:t>
            </a:r>
            <a:endParaRPr lang="en-US" noProof="0" dirty="0"/>
          </a:p>
          <a:p>
            <a:pPr lvl="1"/>
            <a:r>
              <a:rPr lang="en-US" noProof="0" dirty="0"/>
              <a:t>Text Calibri 14 </a:t>
            </a:r>
            <a:r>
              <a:rPr lang="en-US" noProof="0" dirty="0" err="1"/>
              <a:t>pt</a:t>
            </a:r>
            <a:endParaRPr lang="en-US" noProof="0" dirty="0"/>
          </a:p>
          <a:p>
            <a:pPr lvl="2"/>
            <a:r>
              <a:rPr lang="en-US" noProof="0" dirty="0"/>
              <a:t>Text Calibri 14 </a:t>
            </a:r>
            <a:r>
              <a:rPr lang="en-US" noProof="0" dirty="0" err="1"/>
              <a:t>pt</a:t>
            </a:r>
            <a:endParaRPr lang="en-US" noProof="0" dirty="0"/>
          </a:p>
        </p:txBody>
      </p:sp>
      <p:sp>
        <p:nvSpPr>
          <p:cNvPr id="15" name="Product detail 2"/>
          <p:cNvSpPr>
            <a:spLocks noGrp="1"/>
          </p:cNvSpPr>
          <p:nvPr>
            <p:ph type="body" sz="quarter" idx="27" hasCustomPrompt="1"/>
          </p:nvPr>
        </p:nvSpPr>
        <p:spPr>
          <a:xfrm>
            <a:off x="900000" y="33928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7600" indent="-147600">
              <a:defRPr sz="1400"/>
            </a:lvl3pPr>
          </a:lstStyle>
          <a:p>
            <a:pPr lvl="0"/>
            <a:r>
              <a:rPr lang="en-US" noProof="0" dirty="0"/>
              <a:t>Headline Calibri Bold 14 </a:t>
            </a:r>
            <a:r>
              <a:rPr lang="en-US" noProof="0" dirty="0" err="1"/>
              <a:t>pt</a:t>
            </a:r>
            <a:endParaRPr lang="en-US" noProof="0" dirty="0"/>
          </a:p>
          <a:p>
            <a:pPr lvl="1"/>
            <a:r>
              <a:rPr lang="en-US" noProof="0" dirty="0"/>
              <a:t>Text Calibri 14 </a:t>
            </a:r>
            <a:r>
              <a:rPr lang="en-US" noProof="0" dirty="0" err="1"/>
              <a:t>pt</a:t>
            </a:r>
            <a:endParaRPr lang="en-US" noProof="0" dirty="0"/>
          </a:p>
          <a:p>
            <a:pPr lvl="2"/>
            <a:r>
              <a:rPr lang="en-US" noProof="0" dirty="0"/>
              <a:t>Text Calibri 14 </a:t>
            </a:r>
            <a:r>
              <a:rPr lang="en-US" noProof="0" dirty="0" err="1"/>
              <a:t>pt</a:t>
            </a:r>
            <a:endParaRPr lang="en-US" noProof="0" dirty="0"/>
          </a:p>
        </p:txBody>
      </p:sp>
      <p:sp>
        <p:nvSpPr>
          <p:cNvPr id="18" name="Product detail 3"/>
          <p:cNvSpPr>
            <a:spLocks noGrp="1"/>
          </p:cNvSpPr>
          <p:nvPr>
            <p:ph type="body" sz="quarter" idx="28" hasCustomPrompt="1"/>
          </p:nvPr>
        </p:nvSpPr>
        <p:spPr>
          <a:xfrm>
            <a:off x="900000" y="45736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7600" indent="-147600">
              <a:defRPr sz="1400"/>
            </a:lvl3pPr>
          </a:lstStyle>
          <a:p>
            <a:pPr lvl="0"/>
            <a:r>
              <a:rPr lang="en-US" noProof="0" dirty="0"/>
              <a:t>Headline Calibri Bold 14 </a:t>
            </a:r>
            <a:r>
              <a:rPr lang="en-US" noProof="0" dirty="0" err="1"/>
              <a:t>pt</a:t>
            </a:r>
            <a:endParaRPr lang="en-US" noProof="0" dirty="0"/>
          </a:p>
          <a:p>
            <a:pPr lvl="1"/>
            <a:r>
              <a:rPr lang="en-US" noProof="0" dirty="0"/>
              <a:t>Text Calibri 14 </a:t>
            </a:r>
            <a:r>
              <a:rPr lang="en-US" noProof="0" dirty="0" err="1"/>
              <a:t>pt</a:t>
            </a:r>
            <a:endParaRPr lang="en-US" noProof="0" dirty="0"/>
          </a:p>
          <a:p>
            <a:pPr lvl="2"/>
            <a:r>
              <a:rPr lang="en-US" noProof="0" dirty="0"/>
              <a:t>Text Calibri 14 </a:t>
            </a:r>
            <a:r>
              <a:rPr lang="en-US" noProof="0" dirty="0" err="1"/>
              <a:t>pt</a:t>
            </a:r>
            <a:endParaRPr lang="en-US" noProof="0" dirty="0"/>
          </a:p>
        </p:txBody>
      </p:sp>
      <p:sp>
        <p:nvSpPr>
          <p:cNvPr id="23" name="Product detail 4"/>
          <p:cNvSpPr>
            <a:spLocks noGrp="1"/>
          </p:cNvSpPr>
          <p:nvPr>
            <p:ph type="body" sz="quarter" idx="16" hasCustomPrompt="1"/>
          </p:nvPr>
        </p:nvSpPr>
        <p:spPr>
          <a:xfrm>
            <a:off x="9288000" y="28024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7600" indent="-147600">
              <a:defRPr sz="1400"/>
            </a:lvl3pPr>
          </a:lstStyle>
          <a:p>
            <a:pPr lvl="0"/>
            <a:r>
              <a:rPr lang="en-US" noProof="0" dirty="0"/>
              <a:t>Headline Calibri Bold 14 </a:t>
            </a:r>
            <a:r>
              <a:rPr lang="en-US" noProof="0" dirty="0" err="1"/>
              <a:t>pt</a:t>
            </a:r>
            <a:endParaRPr lang="en-US" noProof="0" dirty="0"/>
          </a:p>
          <a:p>
            <a:pPr lvl="1"/>
            <a:r>
              <a:rPr lang="en-US" noProof="0" dirty="0"/>
              <a:t>Text Calibri 14 </a:t>
            </a:r>
            <a:r>
              <a:rPr lang="en-US" noProof="0" dirty="0" err="1"/>
              <a:t>pt</a:t>
            </a:r>
            <a:endParaRPr lang="en-US" noProof="0" dirty="0"/>
          </a:p>
          <a:p>
            <a:pPr lvl="2"/>
            <a:r>
              <a:rPr lang="en-US" noProof="0" dirty="0"/>
              <a:t>Text Calibri 14 </a:t>
            </a:r>
            <a:r>
              <a:rPr lang="en-US" noProof="0" dirty="0" err="1"/>
              <a:t>pt</a:t>
            </a:r>
            <a:endParaRPr lang="en-US" noProof="0" dirty="0"/>
          </a:p>
        </p:txBody>
      </p:sp>
      <p:sp>
        <p:nvSpPr>
          <p:cNvPr id="27" name="Product detail 5"/>
          <p:cNvSpPr>
            <a:spLocks noGrp="1"/>
          </p:cNvSpPr>
          <p:nvPr>
            <p:ph type="body" sz="quarter" idx="25" hasCustomPrompt="1"/>
          </p:nvPr>
        </p:nvSpPr>
        <p:spPr>
          <a:xfrm>
            <a:off x="9288000" y="3983294"/>
            <a:ext cx="2160000" cy="828000"/>
          </a:xfrm>
        </p:spPr>
        <p:txBody>
          <a:bodyPr/>
          <a:lstStyle>
            <a:lvl1pPr>
              <a:lnSpc>
                <a:spcPct val="100000"/>
              </a:lnSpc>
              <a:defRPr sz="1400">
                <a:solidFill>
                  <a:schemeClr val="tx1"/>
                </a:solidFill>
              </a:defRPr>
            </a:lvl1pPr>
            <a:lvl2pPr>
              <a:lnSpc>
                <a:spcPct val="100000"/>
              </a:lnSpc>
              <a:defRPr sz="1400">
                <a:solidFill>
                  <a:schemeClr val="tx1"/>
                </a:solidFill>
              </a:defRPr>
            </a:lvl2pPr>
            <a:lvl3pPr marL="147600" indent="-147600">
              <a:defRPr sz="1400"/>
            </a:lvl3pPr>
          </a:lstStyle>
          <a:p>
            <a:pPr lvl="0"/>
            <a:r>
              <a:rPr lang="en-US" noProof="0" dirty="0"/>
              <a:t>Headline Calibri Bold 14 </a:t>
            </a:r>
            <a:r>
              <a:rPr lang="en-US" noProof="0" dirty="0" err="1"/>
              <a:t>pt</a:t>
            </a:r>
            <a:endParaRPr lang="en-US" noProof="0" dirty="0"/>
          </a:p>
          <a:p>
            <a:pPr lvl="1"/>
            <a:r>
              <a:rPr lang="en-US" noProof="0" dirty="0"/>
              <a:t>Text Calibri 14 </a:t>
            </a:r>
            <a:r>
              <a:rPr lang="en-US" noProof="0" dirty="0" err="1"/>
              <a:t>pt</a:t>
            </a:r>
            <a:endParaRPr lang="en-US" noProof="0" dirty="0"/>
          </a:p>
          <a:p>
            <a:pPr lvl="2"/>
            <a:r>
              <a:rPr lang="en-US" noProof="0" dirty="0"/>
              <a:t>Text Calibri 14 </a:t>
            </a:r>
            <a:r>
              <a:rPr lang="en-US" noProof="0" dirty="0" err="1"/>
              <a:t>pt</a:t>
            </a:r>
            <a:endParaRPr lang="en-US" noProof="0" dirty="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2" name="Author"/>
          <p:cNvSpPr>
            <a:spLocks noGrp="1"/>
          </p:cNvSpPr>
          <p:nvPr>
            <p:ph type="ftr" sz="quarter" idx="29"/>
          </p:nvPr>
        </p:nvSpPr>
        <p:spPr/>
        <p:txBody>
          <a:bodyPr/>
          <a:lstStyle>
            <a:lvl1pPr>
              <a:lnSpc>
                <a:spcPct val="100000"/>
              </a:lnSpc>
              <a:defRPr/>
            </a:lvl1pPr>
          </a:lstStyle>
          <a:p>
            <a:r>
              <a:rPr lang="en-US"/>
              <a:t>Author | Department</a:t>
            </a:r>
            <a:endParaRPr lang="en-US" dirty="0"/>
          </a:p>
        </p:txBody>
      </p:sp>
      <p:pic>
        <p:nvPicPr>
          <p:cNvPr id="22" name="Siemens Healthineers logo">
            <a:extLst>
              <a:ext uri="{FF2B5EF4-FFF2-40B4-BE49-F238E27FC236}">
                <a16:creationId xmlns:a16="http://schemas.microsoft.com/office/drawing/2014/main" id="{57AE67C3-A035-4D77-A3D4-AC7D74AD31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920718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 left">
    <p:spTree>
      <p:nvGrpSpPr>
        <p:cNvPr id="1" name=""/>
        <p:cNvGrpSpPr/>
        <p:nvPr/>
      </p:nvGrpSpPr>
      <p:grpSpPr>
        <a:xfrm>
          <a:off x="0" y="0"/>
          <a:ext cx="0" cy="0"/>
          <a:chOff x="0" y="0"/>
          <a:chExt cx="0" cy="0"/>
        </a:xfrm>
      </p:grpSpPr>
      <p:sp>
        <p:nvSpPr>
          <p:cNvPr id="3" name="Headline"/>
          <p:cNvSpPr>
            <a:spLocks noGrp="1"/>
          </p:cNvSpPr>
          <p:nvPr>
            <p:ph type="title" hasCustomPrompt="1"/>
          </p:nvPr>
        </p:nvSpPr>
        <p:spPr>
          <a:xfrm>
            <a:off x="540000" y="219599"/>
            <a:ext cx="4697163" cy="832913"/>
          </a:xfrm>
        </p:spPr>
        <p:txBody>
          <a:bodyPr/>
          <a:lstStyle>
            <a:lvl1pPr>
              <a:defRPr>
                <a:solidFill>
                  <a:srgbClr val="EC6602"/>
                </a:solidFill>
              </a:defRPr>
            </a:lvl1pPr>
          </a:lstStyle>
          <a:p>
            <a:r>
              <a:rPr lang="en-US" noProof="0" dirty="0"/>
              <a:t>Title Calibri Bold 28 </a:t>
            </a:r>
            <a:r>
              <a:rPr lang="en-US" noProof="0" dirty="0" err="1"/>
              <a:t>pt</a:t>
            </a:r>
            <a:endParaRPr lang="de-DE" dirty="0"/>
          </a:p>
        </p:txBody>
      </p:sp>
      <p:sp>
        <p:nvSpPr>
          <p:cNvPr id="6" name="Diagram"/>
          <p:cNvSpPr>
            <a:spLocks noGrp="1"/>
          </p:cNvSpPr>
          <p:nvPr>
            <p:ph type="chart" sz="quarter" idx="18" hasCustomPrompt="1"/>
          </p:nvPr>
        </p:nvSpPr>
        <p:spPr>
          <a:xfrm>
            <a:off x="0" y="1623600"/>
            <a:ext cx="6000750" cy="4572000"/>
          </a:xfrm>
          <a:solidFill>
            <a:schemeClr val="bg2"/>
          </a:solidFill>
        </p:spPr>
        <p:txBody>
          <a:bodyPr lIns="180000" tIns="180000" rIns="180000" bIns="180000"/>
          <a:lstStyle>
            <a:lvl1pPr>
              <a:defRPr b="1"/>
            </a:lvl1pPr>
          </a:lstStyle>
          <a:p>
            <a:r>
              <a:rPr lang="en-US" noProof="0" dirty="0"/>
              <a:t>Add a diagram</a:t>
            </a:r>
          </a:p>
        </p:txBody>
      </p:sp>
      <p:sp>
        <p:nvSpPr>
          <p:cNvPr id="7" name="Content">
            <a:extLst>
              <a:ext uri="{FF2B5EF4-FFF2-40B4-BE49-F238E27FC236}">
                <a16:creationId xmlns:a16="http://schemas.microsoft.com/office/drawing/2014/main" id="{2BF4AC8F-F597-45E5-8DEC-DEB931D9DAF0}"/>
              </a:ext>
            </a:extLst>
          </p:cNvPr>
          <p:cNvSpPr>
            <a:spLocks noGrp="1"/>
          </p:cNvSpPr>
          <p:nvPr>
            <p:ph sz="quarter" idx="20" hasCustomPrompt="1"/>
          </p:nvPr>
        </p:nvSpPr>
        <p:spPr>
          <a:xfrm>
            <a:off x="6572249" y="2263139"/>
            <a:ext cx="5058000" cy="39312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2" name="Author"/>
          <p:cNvSpPr>
            <a:spLocks noGrp="1"/>
          </p:cNvSpPr>
          <p:nvPr>
            <p:ph type="ftr" sz="quarter" idx="19"/>
          </p:nvPr>
        </p:nvSpPr>
        <p:spPr/>
        <p:txBody>
          <a:bodyPr/>
          <a:lstStyle>
            <a:lvl1pPr>
              <a:lnSpc>
                <a:spcPct val="100000"/>
              </a:lnSpc>
              <a:defRPr/>
            </a:lvl1pPr>
          </a:lstStyle>
          <a:p>
            <a:r>
              <a:rPr lang="en-US"/>
              <a:t>Author | Department</a:t>
            </a:r>
            <a:endParaRPr lang="en-US" dirty="0"/>
          </a:p>
        </p:txBody>
      </p:sp>
      <p:pic>
        <p:nvPicPr>
          <p:cNvPr id="14" name="Siemens Healthineers logo">
            <a:extLst>
              <a:ext uri="{FF2B5EF4-FFF2-40B4-BE49-F238E27FC236}">
                <a16:creationId xmlns:a16="http://schemas.microsoft.com/office/drawing/2014/main" id="{5C7CC333-5A2B-46AC-8B83-498F30AB82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2516458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Title Picture (vertical)">
    <p:bg bwMode="ltGray">
      <p:bgPr>
        <a:solidFill>
          <a:schemeClr val="bg1"/>
        </a:solidFill>
        <a:effectLst/>
      </p:bgPr>
    </p:bg>
    <p:spTree>
      <p:nvGrpSpPr>
        <p:cNvPr id="1" name=""/>
        <p:cNvGrpSpPr/>
        <p:nvPr/>
      </p:nvGrpSpPr>
      <p:grpSpPr>
        <a:xfrm>
          <a:off x="0" y="0"/>
          <a:ext cx="0" cy="0"/>
          <a:chOff x="0" y="0"/>
          <a:chExt cx="0" cy="0"/>
        </a:xfrm>
      </p:grpSpPr>
      <p:sp>
        <p:nvSpPr>
          <p:cNvPr id="10" name="Picture placeholder"/>
          <p:cNvSpPr>
            <a:spLocks noGrp="1"/>
          </p:cNvSpPr>
          <p:nvPr>
            <p:ph type="pic" sz="quarter" idx="11" hasCustomPrompt="1"/>
          </p:nvPr>
        </p:nvSpPr>
        <p:spPr>
          <a:xfrm>
            <a:off x="5237163" y="0"/>
            <a:ext cx="6932612" cy="6858000"/>
          </a:xfrm>
          <a:solidFill>
            <a:schemeClr val="bg2"/>
          </a:solidFill>
        </p:spPr>
        <p:txBody>
          <a:bodyPr lIns="180000" tIns="180000" rIns="180000" bIns="180000"/>
          <a:lstStyle>
            <a:lvl1pPr>
              <a:defRPr/>
            </a:lvl1pPr>
          </a:lstStyle>
          <a:p>
            <a:r>
              <a:rPr lang="en-US" dirty="0"/>
              <a:t>Add a picture</a:t>
            </a:r>
            <a:endParaRPr lang="de-DE" dirty="0"/>
          </a:p>
        </p:txBody>
      </p:sp>
      <p:sp>
        <p:nvSpPr>
          <p:cNvPr id="2" name="Subhead"/>
          <p:cNvSpPr>
            <a:spLocks noGrp="1"/>
          </p:cNvSpPr>
          <p:nvPr>
            <p:ph type="ctrTitle" hasCustomPrompt="1"/>
          </p:nvPr>
        </p:nvSpPr>
        <p:spPr>
          <a:xfrm>
            <a:off x="540000" y="5032800"/>
            <a:ext cx="3574800" cy="360000"/>
          </a:xfrm>
        </p:spPr>
        <p:txBody>
          <a:bodyPr lIns="0" tIns="0" rIns="0" bIns="0" anchor="t" anchorCtr="0">
            <a:noAutofit/>
          </a:bodyPr>
          <a:lstStyle>
            <a:lvl1pPr algn="l">
              <a:lnSpc>
                <a:spcPct val="100000"/>
              </a:lnSpc>
              <a:defRPr sz="1800" b="1">
                <a:solidFill>
                  <a:schemeClr val="tx1"/>
                </a:solidFill>
              </a:defRPr>
            </a:lvl1pPr>
          </a:lstStyle>
          <a:p>
            <a:r>
              <a:rPr lang="en-US" dirty="0"/>
              <a:t>Basic version</a:t>
            </a:r>
            <a:endParaRPr lang="en-US" noProof="0" dirty="0"/>
          </a:p>
        </p:txBody>
      </p:sp>
      <p:sp>
        <p:nvSpPr>
          <p:cNvPr id="3" name="Headline"/>
          <p:cNvSpPr>
            <a:spLocks noGrp="1"/>
          </p:cNvSpPr>
          <p:nvPr>
            <p:ph type="subTitle" idx="1" hasCustomPrompt="1"/>
          </p:nvPr>
        </p:nvSpPr>
        <p:spPr>
          <a:xfrm>
            <a:off x="540000" y="1623600"/>
            <a:ext cx="4516188" cy="3366000"/>
          </a:xfrm>
        </p:spPr>
        <p:txBody>
          <a:bodyPr lIns="0" tIns="0" rIns="0" bIns="0" anchor="b">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rgbClr val="EC66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a:t>
            </a:r>
            <a:br>
              <a:rPr lang="en-US" dirty="0"/>
            </a:br>
            <a:r>
              <a:rPr lang="en-US" dirty="0"/>
              <a:t>Calibri </a:t>
            </a:r>
            <a:br>
              <a:rPr lang="en-US" dirty="0"/>
            </a:br>
            <a:r>
              <a:rPr lang="en-US" dirty="0"/>
              <a:t>Bold 52 </a:t>
            </a:r>
            <a:r>
              <a:rPr lang="en-US" dirty="0" err="1"/>
              <a:t>pt</a:t>
            </a:r>
            <a:endParaRPr lang="en-US" dirty="0"/>
          </a:p>
        </p:txBody>
      </p:sp>
      <p:sp>
        <p:nvSpPr>
          <p:cNvPr id="22" name="Presenter"/>
          <p:cNvSpPr>
            <a:spLocks noGrp="1"/>
          </p:cNvSpPr>
          <p:nvPr>
            <p:ph type="body" sz="quarter" idx="10" hasCustomPrompt="1"/>
          </p:nvPr>
        </p:nvSpPr>
        <p:spPr>
          <a:xfrm>
            <a:off x="540000" y="5715054"/>
            <a:ext cx="3574800" cy="541015"/>
          </a:xfrm>
        </p:spPr>
        <p:txBody>
          <a:bodyPr lIns="0" tIns="0" rIns="0" bIns="0" anchor="b" anchorCtr="0">
            <a:noAutofit/>
          </a:bodyPr>
          <a:lstStyle>
            <a:lvl1pPr marL="0" indent="0">
              <a:lnSpc>
                <a:spcPct val="100000"/>
              </a:lnSpc>
              <a:spcBef>
                <a:spcPts val="0"/>
              </a:spcBef>
              <a:buNone/>
              <a:defRPr sz="1600" b="0">
                <a:solidFill>
                  <a:schemeClr val="tx1"/>
                </a:solidFill>
              </a:defRPr>
            </a:lvl1pPr>
          </a:lstStyle>
          <a:p>
            <a:r>
              <a:rPr lang="en-US" dirty="0"/>
              <a:t>Presenter Calibri 16 </a:t>
            </a:r>
            <a:r>
              <a:rPr lang="en-US" dirty="0" err="1"/>
              <a:t>pt</a:t>
            </a:r>
            <a:br>
              <a:rPr lang="en-US" dirty="0"/>
            </a:br>
            <a:r>
              <a:rPr lang="en-US" dirty="0"/>
              <a:t>English, Month 20XX</a:t>
            </a:r>
          </a:p>
        </p:txBody>
      </p:sp>
      <p:pic>
        <p:nvPicPr>
          <p:cNvPr id="87" name="Siemens Healthineers logo">
            <a:extLst>
              <a:ext uri="{FF2B5EF4-FFF2-40B4-BE49-F238E27FC236}">
                <a16:creationId xmlns:a16="http://schemas.microsoft.com/office/drawing/2014/main" id="{5C47D4D0-1261-4166-A003-74EAB8DCE9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43908" y="497114"/>
            <a:ext cx="2484000" cy="592209"/>
          </a:xfrm>
          <a:prstGeom prst="rect">
            <a:avLst/>
          </a:prstGeom>
        </p:spPr>
      </p:pic>
      <p:grpSp>
        <p:nvGrpSpPr>
          <p:cNvPr id="7" name="Marker">
            <a:extLst>
              <a:ext uri="{FF2B5EF4-FFF2-40B4-BE49-F238E27FC236}">
                <a16:creationId xmlns:a16="http://schemas.microsoft.com/office/drawing/2014/main" id="{8C7A0370-8816-4A08-9357-C042C6DC9A5A}"/>
              </a:ext>
            </a:extLst>
          </p:cNvPr>
          <p:cNvGrpSpPr/>
          <p:nvPr userDrawn="1"/>
        </p:nvGrpSpPr>
        <p:grpSpPr>
          <a:xfrm>
            <a:off x="-468000" y="-360000"/>
            <a:ext cx="12999600" cy="7578000"/>
            <a:chOff x="-468000" y="-360000"/>
            <a:chExt cx="12999600" cy="7578000"/>
          </a:xfrm>
        </p:grpSpPr>
        <p:cxnSp>
          <p:nvCxnSpPr>
            <p:cNvPr id="8" name="Gerade Verbindung 40">
              <a:extLst>
                <a:ext uri="{FF2B5EF4-FFF2-40B4-BE49-F238E27FC236}">
                  <a16:creationId xmlns:a16="http://schemas.microsoft.com/office/drawing/2014/main" id="{B89B956C-9BFF-4CBA-A1E7-AF25DEA1B997}"/>
                </a:ext>
              </a:extLst>
            </p:cNvPr>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Gerade Verbindung 42">
              <a:extLst>
                <a:ext uri="{FF2B5EF4-FFF2-40B4-BE49-F238E27FC236}">
                  <a16:creationId xmlns:a16="http://schemas.microsoft.com/office/drawing/2014/main" id="{716E386B-E5CE-4F14-979B-4801C00D59F5}"/>
                </a:ext>
              </a:extLst>
            </p:cNvPr>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Gerade Verbindung 45">
              <a:extLst>
                <a:ext uri="{FF2B5EF4-FFF2-40B4-BE49-F238E27FC236}">
                  <a16:creationId xmlns:a16="http://schemas.microsoft.com/office/drawing/2014/main" id="{AAEB1910-2515-4E15-B279-ADF57F7D7E45}"/>
                </a:ext>
              </a:extLst>
            </p:cNvPr>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Gerade Verbindung 46">
              <a:extLst>
                <a:ext uri="{FF2B5EF4-FFF2-40B4-BE49-F238E27FC236}">
                  <a16:creationId xmlns:a16="http://schemas.microsoft.com/office/drawing/2014/main" id="{58E6267F-E493-4E05-B531-ACD672EC2905}"/>
                </a:ext>
              </a:extLst>
            </p:cNvPr>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Gerade Verbindung 48">
              <a:extLst>
                <a:ext uri="{FF2B5EF4-FFF2-40B4-BE49-F238E27FC236}">
                  <a16:creationId xmlns:a16="http://schemas.microsoft.com/office/drawing/2014/main" id="{63E3763E-903B-4182-A36A-5134E48FCFE2}"/>
                </a:ext>
              </a:extLst>
            </p:cNvPr>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Gerade Verbindung 49">
              <a:extLst>
                <a:ext uri="{FF2B5EF4-FFF2-40B4-BE49-F238E27FC236}">
                  <a16:creationId xmlns:a16="http://schemas.microsoft.com/office/drawing/2014/main" id="{7324EC6A-4EDC-4C9F-A3AD-2C520392B7A7}"/>
                </a:ext>
              </a:extLst>
            </p:cNvPr>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51">
              <a:extLst>
                <a:ext uri="{FF2B5EF4-FFF2-40B4-BE49-F238E27FC236}">
                  <a16:creationId xmlns:a16="http://schemas.microsoft.com/office/drawing/2014/main" id="{7055EE7B-BD64-4AC7-BE6C-6A339D5601B2}"/>
                </a:ext>
              </a:extLst>
            </p:cNvPr>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52">
              <a:extLst>
                <a:ext uri="{FF2B5EF4-FFF2-40B4-BE49-F238E27FC236}">
                  <a16:creationId xmlns:a16="http://schemas.microsoft.com/office/drawing/2014/main" id="{DF25FE40-F241-448F-A86B-76E25203851E}"/>
                </a:ext>
              </a:extLst>
            </p:cNvPr>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54">
              <a:extLst>
                <a:ext uri="{FF2B5EF4-FFF2-40B4-BE49-F238E27FC236}">
                  <a16:creationId xmlns:a16="http://schemas.microsoft.com/office/drawing/2014/main" id="{001BB968-63D5-4FC5-904D-5D29C6157370}"/>
                </a:ext>
              </a:extLst>
            </p:cNvPr>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55">
              <a:extLst>
                <a:ext uri="{FF2B5EF4-FFF2-40B4-BE49-F238E27FC236}">
                  <a16:creationId xmlns:a16="http://schemas.microsoft.com/office/drawing/2014/main" id="{A6842145-3348-45A4-980B-11A21625733F}"/>
                </a:ext>
              </a:extLst>
            </p:cNvPr>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57">
              <a:extLst>
                <a:ext uri="{FF2B5EF4-FFF2-40B4-BE49-F238E27FC236}">
                  <a16:creationId xmlns:a16="http://schemas.microsoft.com/office/drawing/2014/main" id="{815E0C77-75DA-462D-8EC7-66E986715D23}"/>
                </a:ext>
              </a:extLst>
            </p:cNvPr>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58">
              <a:extLst>
                <a:ext uri="{FF2B5EF4-FFF2-40B4-BE49-F238E27FC236}">
                  <a16:creationId xmlns:a16="http://schemas.microsoft.com/office/drawing/2014/main" id="{72543F56-1E45-4574-913E-C913E9100888}"/>
                </a:ext>
              </a:extLst>
            </p:cNvPr>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60">
              <a:extLst>
                <a:ext uri="{FF2B5EF4-FFF2-40B4-BE49-F238E27FC236}">
                  <a16:creationId xmlns:a16="http://schemas.microsoft.com/office/drawing/2014/main" id="{C640789B-DC8D-4F30-B880-A4B6A57822A9}"/>
                </a:ext>
              </a:extLst>
            </p:cNvPr>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61">
              <a:extLst>
                <a:ext uri="{FF2B5EF4-FFF2-40B4-BE49-F238E27FC236}">
                  <a16:creationId xmlns:a16="http://schemas.microsoft.com/office/drawing/2014/main" id="{7AC6B0A3-4182-4689-99AA-3228DB9F6CAE}"/>
                </a:ext>
              </a:extLst>
            </p:cNvPr>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63">
              <a:extLst>
                <a:ext uri="{FF2B5EF4-FFF2-40B4-BE49-F238E27FC236}">
                  <a16:creationId xmlns:a16="http://schemas.microsoft.com/office/drawing/2014/main" id="{595E7DA6-6CBF-4BE5-90D3-656149C7E419}"/>
                </a:ext>
              </a:extLst>
            </p:cNvPr>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64">
              <a:extLst>
                <a:ext uri="{FF2B5EF4-FFF2-40B4-BE49-F238E27FC236}">
                  <a16:creationId xmlns:a16="http://schemas.microsoft.com/office/drawing/2014/main" id="{B95A643F-8B13-4DC9-91C0-5445B4860367}"/>
                </a:ext>
              </a:extLst>
            </p:cNvPr>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66">
              <a:extLst>
                <a:ext uri="{FF2B5EF4-FFF2-40B4-BE49-F238E27FC236}">
                  <a16:creationId xmlns:a16="http://schemas.microsoft.com/office/drawing/2014/main" id="{356F07C9-D4B4-45B4-8271-02FE5030898E}"/>
                </a:ext>
              </a:extLst>
            </p:cNvPr>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7">
              <a:extLst>
                <a:ext uri="{FF2B5EF4-FFF2-40B4-BE49-F238E27FC236}">
                  <a16:creationId xmlns:a16="http://schemas.microsoft.com/office/drawing/2014/main" id="{A7D8731D-7285-4323-9853-A3FCECB3FC7C}"/>
                </a:ext>
              </a:extLst>
            </p:cNvPr>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69">
              <a:extLst>
                <a:ext uri="{FF2B5EF4-FFF2-40B4-BE49-F238E27FC236}">
                  <a16:creationId xmlns:a16="http://schemas.microsoft.com/office/drawing/2014/main" id="{A3E045C0-3D08-4F2B-AF94-DA7C602CFA61}"/>
                </a:ext>
              </a:extLst>
            </p:cNvPr>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70">
              <a:extLst>
                <a:ext uri="{FF2B5EF4-FFF2-40B4-BE49-F238E27FC236}">
                  <a16:creationId xmlns:a16="http://schemas.microsoft.com/office/drawing/2014/main" id="{1778086A-991B-4796-9532-41646C7860A9}"/>
                </a:ext>
              </a:extLst>
            </p:cNvPr>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72">
              <a:extLst>
                <a:ext uri="{FF2B5EF4-FFF2-40B4-BE49-F238E27FC236}">
                  <a16:creationId xmlns:a16="http://schemas.microsoft.com/office/drawing/2014/main" id="{899109C4-205C-47FC-9B07-929C95517097}"/>
                </a:ext>
              </a:extLst>
            </p:cNvPr>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73">
              <a:extLst>
                <a:ext uri="{FF2B5EF4-FFF2-40B4-BE49-F238E27FC236}">
                  <a16:creationId xmlns:a16="http://schemas.microsoft.com/office/drawing/2014/main" id="{F1D687B4-419C-4EDD-8974-73B346092B09}"/>
                </a:ext>
              </a:extLst>
            </p:cNvPr>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75">
              <a:extLst>
                <a:ext uri="{FF2B5EF4-FFF2-40B4-BE49-F238E27FC236}">
                  <a16:creationId xmlns:a16="http://schemas.microsoft.com/office/drawing/2014/main" id="{FB4C2138-68E9-40BB-BC9E-7489BC0D1CD3}"/>
                </a:ext>
              </a:extLst>
            </p:cNvPr>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76">
              <a:extLst>
                <a:ext uri="{FF2B5EF4-FFF2-40B4-BE49-F238E27FC236}">
                  <a16:creationId xmlns:a16="http://schemas.microsoft.com/office/drawing/2014/main" id="{38A1761B-9E25-4D38-9157-3C324E2EF301}"/>
                </a:ext>
              </a:extLst>
            </p:cNvPr>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8">
              <a:extLst>
                <a:ext uri="{FF2B5EF4-FFF2-40B4-BE49-F238E27FC236}">
                  <a16:creationId xmlns:a16="http://schemas.microsoft.com/office/drawing/2014/main" id="{9138AC2D-725F-4604-A198-CB299E7044CC}"/>
                </a:ext>
              </a:extLst>
            </p:cNvPr>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79">
              <a:extLst>
                <a:ext uri="{FF2B5EF4-FFF2-40B4-BE49-F238E27FC236}">
                  <a16:creationId xmlns:a16="http://schemas.microsoft.com/office/drawing/2014/main" id="{695C712E-EF76-4D84-A6B3-065A92B5D749}"/>
                </a:ext>
              </a:extLst>
            </p:cNvPr>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81">
              <a:extLst>
                <a:ext uri="{FF2B5EF4-FFF2-40B4-BE49-F238E27FC236}">
                  <a16:creationId xmlns:a16="http://schemas.microsoft.com/office/drawing/2014/main" id="{55475569-B11D-45EA-8502-515BCAE466B5}"/>
                </a:ext>
              </a:extLst>
            </p:cNvPr>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82">
              <a:extLst>
                <a:ext uri="{FF2B5EF4-FFF2-40B4-BE49-F238E27FC236}">
                  <a16:creationId xmlns:a16="http://schemas.microsoft.com/office/drawing/2014/main" id="{13906181-164E-4BB5-859D-10BA62261ACD}"/>
                </a:ext>
              </a:extLst>
            </p:cNvPr>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84">
              <a:extLst>
                <a:ext uri="{FF2B5EF4-FFF2-40B4-BE49-F238E27FC236}">
                  <a16:creationId xmlns:a16="http://schemas.microsoft.com/office/drawing/2014/main" id="{0E5CEA6C-3F30-4541-BA07-FB28C090B6B1}"/>
                </a:ext>
              </a:extLst>
            </p:cNvPr>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85">
              <a:extLst>
                <a:ext uri="{FF2B5EF4-FFF2-40B4-BE49-F238E27FC236}">
                  <a16:creationId xmlns:a16="http://schemas.microsoft.com/office/drawing/2014/main" id="{F75FFC11-8621-4442-8AD6-4FE9E0F860F4}"/>
                </a:ext>
              </a:extLst>
            </p:cNvPr>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87">
              <a:extLst>
                <a:ext uri="{FF2B5EF4-FFF2-40B4-BE49-F238E27FC236}">
                  <a16:creationId xmlns:a16="http://schemas.microsoft.com/office/drawing/2014/main" id="{EEEABEE3-F061-4362-A46B-72BEE22B070F}"/>
                </a:ext>
              </a:extLst>
            </p:cNvPr>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88">
              <a:extLst>
                <a:ext uri="{FF2B5EF4-FFF2-40B4-BE49-F238E27FC236}">
                  <a16:creationId xmlns:a16="http://schemas.microsoft.com/office/drawing/2014/main" id="{5AC61265-AB02-4A15-A0FB-B8833112BAB3}"/>
                </a:ext>
              </a:extLst>
            </p:cNvPr>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90">
              <a:extLst>
                <a:ext uri="{FF2B5EF4-FFF2-40B4-BE49-F238E27FC236}">
                  <a16:creationId xmlns:a16="http://schemas.microsoft.com/office/drawing/2014/main" id="{13BC005C-35E1-4C28-943D-980AE545C766}"/>
                </a:ext>
              </a:extLst>
            </p:cNvPr>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91">
              <a:extLst>
                <a:ext uri="{FF2B5EF4-FFF2-40B4-BE49-F238E27FC236}">
                  <a16:creationId xmlns:a16="http://schemas.microsoft.com/office/drawing/2014/main" id="{72BAB9C2-5BDC-4288-A254-BB4F74A93485}"/>
                </a:ext>
              </a:extLst>
            </p:cNvPr>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93">
              <a:extLst>
                <a:ext uri="{FF2B5EF4-FFF2-40B4-BE49-F238E27FC236}">
                  <a16:creationId xmlns:a16="http://schemas.microsoft.com/office/drawing/2014/main" id="{16637504-EE70-4BE5-B8FC-2FCE0D91C89D}"/>
                </a:ext>
              </a:extLst>
            </p:cNvPr>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94">
              <a:extLst>
                <a:ext uri="{FF2B5EF4-FFF2-40B4-BE49-F238E27FC236}">
                  <a16:creationId xmlns:a16="http://schemas.microsoft.com/office/drawing/2014/main" id="{3443847B-E417-4FDE-97A4-F21A7D42F3ED}"/>
                </a:ext>
              </a:extLst>
            </p:cNvPr>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96">
              <a:extLst>
                <a:ext uri="{FF2B5EF4-FFF2-40B4-BE49-F238E27FC236}">
                  <a16:creationId xmlns:a16="http://schemas.microsoft.com/office/drawing/2014/main" id="{E55B4267-1249-4F0B-BA01-1A9D2B46285A}"/>
                </a:ext>
              </a:extLst>
            </p:cNvPr>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7">
              <a:extLst>
                <a:ext uri="{FF2B5EF4-FFF2-40B4-BE49-F238E27FC236}">
                  <a16:creationId xmlns:a16="http://schemas.microsoft.com/office/drawing/2014/main" id="{319A043A-A540-409E-AAC7-A069836E8653}"/>
                </a:ext>
              </a:extLst>
            </p:cNvPr>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99">
              <a:extLst>
                <a:ext uri="{FF2B5EF4-FFF2-40B4-BE49-F238E27FC236}">
                  <a16:creationId xmlns:a16="http://schemas.microsoft.com/office/drawing/2014/main" id="{CC95F68B-6402-4D96-B1CE-C0B4AFA6FC2D}"/>
                </a:ext>
              </a:extLst>
            </p:cNvPr>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100">
              <a:extLst>
                <a:ext uri="{FF2B5EF4-FFF2-40B4-BE49-F238E27FC236}">
                  <a16:creationId xmlns:a16="http://schemas.microsoft.com/office/drawing/2014/main" id="{0E5D4C2B-AE5D-4CD3-BD95-39DE41CD53E3}"/>
                </a:ext>
              </a:extLst>
            </p:cNvPr>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102">
              <a:extLst>
                <a:ext uri="{FF2B5EF4-FFF2-40B4-BE49-F238E27FC236}">
                  <a16:creationId xmlns:a16="http://schemas.microsoft.com/office/drawing/2014/main" id="{2925923C-7608-49AF-A283-825865B102F7}"/>
                </a:ext>
              </a:extLst>
            </p:cNvPr>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103">
              <a:extLst>
                <a:ext uri="{FF2B5EF4-FFF2-40B4-BE49-F238E27FC236}">
                  <a16:creationId xmlns:a16="http://schemas.microsoft.com/office/drawing/2014/main" id="{25261322-CD55-4407-A970-582C590B3188}"/>
                </a:ext>
              </a:extLst>
            </p:cNvPr>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105">
              <a:extLst>
                <a:ext uri="{FF2B5EF4-FFF2-40B4-BE49-F238E27FC236}">
                  <a16:creationId xmlns:a16="http://schemas.microsoft.com/office/drawing/2014/main" id="{DE4E4596-840F-4DCB-B720-1DECB51EFF00}"/>
                </a:ext>
              </a:extLst>
            </p:cNvPr>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106">
              <a:extLst>
                <a:ext uri="{FF2B5EF4-FFF2-40B4-BE49-F238E27FC236}">
                  <a16:creationId xmlns:a16="http://schemas.microsoft.com/office/drawing/2014/main" id="{AB631C90-846A-4222-A63E-2CC35AA0C2D2}"/>
                </a:ext>
              </a:extLst>
            </p:cNvPr>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8">
              <a:extLst>
                <a:ext uri="{FF2B5EF4-FFF2-40B4-BE49-F238E27FC236}">
                  <a16:creationId xmlns:a16="http://schemas.microsoft.com/office/drawing/2014/main" id="{4BDA1428-57BE-4D8F-8C5A-F9B925ED38ED}"/>
                </a:ext>
              </a:extLst>
            </p:cNvPr>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09">
              <a:extLst>
                <a:ext uri="{FF2B5EF4-FFF2-40B4-BE49-F238E27FC236}">
                  <a16:creationId xmlns:a16="http://schemas.microsoft.com/office/drawing/2014/main" id="{A8D1A26D-C355-4E42-BAEF-7577564BC660}"/>
                </a:ext>
              </a:extLst>
            </p:cNvPr>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11">
              <a:extLst>
                <a:ext uri="{FF2B5EF4-FFF2-40B4-BE49-F238E27FC236}">
                  <a16:creationId xmlns:a16="http://schemas.microsoft.com/office/drawing/2014/main" id="{492F1E83-1B29-4315-99F9-044930A7D2E5}"/>
                </a:ext>
              </a:extLst>
            </p:cNvPr>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12">
              <a:extLst>
                <a:ext uri="{FF2B5EF4-FFF2-40B4-BE49-F238E27FC236}">
                  <a16:creationId xmlns:a16="http://schemas.microsoft.com/office/drawing/2014/main" id="{F4B4C25B-EAB0-45FA-AFCA-5339015FC849}"/>
                </a:ext>
              </a:extLst>
            </p:cNvPr>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14">
              <a:extLst>
                <a:ext uri="{FF2B5EF4-FFF2-40B4-BE49-F238E27FC236}">
                  <a16:creationId xmlns:a16="http://schemas.microsoft.com/office/drawing/2014/main" id="{8F9FD23A-6358-4ED1-B21B-8DEAD90DF97A}"/>
                </a:ext>
              </a:extLst>
            </p:cNvPr>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16">
              <a:extLst>
                <a:ext uri="{FF2B5EF4-FFF2-40B4-BE49-F238E27FC236}">
                  <a16:creationId xmlns:a16="http://schemas.microsoft.com/office/drawing/2014/main" id="{1AA7C894-6335-47E9-B551-E467C14A5940}"/>
                </a:ext>
              </a:extLst>
            </p:cNvPr>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17">
              <a:extLst>
                <a:ext uri="{FF2B5EF4-FFF2-40B4-BE49-F238E27FC236}">
                  <a16:creationId xmlns:a16="http://schemas.microsoft.com/office/drawing/2014/main" id="{B455C8DD-149E-4C97-93F6-4AA62DBD1F7A}"/>
                </a:ext>
              </a:extLst>
            </p:cNvPr>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18">
              <a:extLst>
                <a:ext uri="{FF2B5EF4-FFF2-40B4-BE49-F238E27FC236}">
                  <a16:creationId xmlns:a16="http://schemas.microsoft.com/office/drawing/2014/main" id="{2979FAD9-5578-40CF-BCA9-081C50E2E8B6}"/>
                </a:ext>
              </a:extLst>
            </p:cNvPr>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8822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Headline"/>
          <p:cNvSpPr>
            <a:spLocks noGrp="1"/>
          </p:cNvSpPr>
          <p:nvPr>
            <p:ph type="title" hasCustomPrompt="1"/>
          </p:nvPr>
        </p:nvSpPr>
        <p:spPr>
          <a:xfrm>
            <a:off x="540000" y="219599"/>
            <a:ext cx="6575175" cy="832913"/>
          </a:xfrm>
        </p:spPr>
        <p:txBody>
          <a:bodyPr/>
          <a:lstStyle>
            <a:lvl1pPr>
              <a:defRPr>
                <a:solidFill>
                  <a:srgbClr val="EC6602"/>
                </a:solidFill>
              </a:defRPr>
            </a:lvl1pPr>
          </a:lstStyle>
          <a:p>
            <a:r>
              <a:rPr lang="en-US" noProof="0" dirty="0"/>
              <a:t>Title Calibri Bold 28 </a:t>
            </a:r>
            <a:r>
              <a:rPr lang="en-US" noProof="0" dirty="0" err="1"/>
              <a:t>pt</a:t>
            </a:r>
            <a:endParaRPr lang="de-DE" dirty="0"/>
          </a:p>
        </p:txBody>
      </p:sp>
      <p:sp>
        <p:nvSpPr>
          <p:cNvPr id="6" name="Content left">
            <a:extLst>
              <a:ext uri="{FF2B5EF4-FFF2-40B4-BE49-F238E27FC236}">
                <a16:creationId xmlns:a16="http://schemas.microsoft.com/office/drawing/2014/main" id="{B8F2235E-1561-4540-BBA6-ED3314518FCA}"/>
              </a:ext>
            </a:extLst>
          </p:cNvPr>
          <p:cNvSpPr>
            <a:spLocks noGrp="1"/>
          </p:cNvSpPr>
          <p:nvPr>
            <p:ph sz="quarter" idx="24" hasCustomPrompt="1"/>
          </p:nvPr>
        </p:nvSpPr>
        <p:spPr>
          <a:xfrm>
            <a:off x="539750" y="1620000"/>
            <a:ext cx="4518000" cy="252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16 </a:t>
            </a:r>
            <a:r>
              <a:rPr lang="en-US" noProof="0" dirty="0" err="1"/>
              <a:t>pt</a:t>
            </a:r>
            <a:endParaRPr lang="en-US" noProof="0" dirty="0"/>
          </a:p>
          <a:p>
            <a:pPr lvl="1"/>
            <a:r>
              <a:rPr lang="en-US" noProof="0" dirty="0"/>
              <a:t>Text Calibri 16 </a:t>
            </a:r>
            <a:r>
              <a:rPr lang="en-US" noProof="0" dirty="0" err="1"/>
              <a:t>pt</a:t>
            </a:r>
            <a:endParaRPr lang="en-US" noProof="0" dirty="0"/>
          </a:p>
          <a:p>
            <a:pPr lvl="2"/>
            <a:r>
              <a:rPr lang="en-US" noProof="0" dirty="0"/>
              <a:t>Text Calibri 16 </a:t>
            </a:r>
            <a:r>
              <a:rPr lang="en-US" noProof="0" dirty="0" err="1"/>
              <a:t>pt</a:t>
            </a:r>
            <a:endParaRPr lang="en-US" noProof="0" dirty="0"/>
          </a:p>
          <a:p>
            <a:pPr lvl="3"/>
            <a:r>
              <a:rPr lang="en-US" noProof="0" dirty="0"/>
              <a:t>Text Calibri 16 </a:t>
            </a:r>
            <a:r>
              <a:rPr lang="en-US" noProof="0" dirty="0" err="1"/>
              <a:t>pt</a:t>
            </a:r>
            <a:endParaRPr lang="en-US" noProof="0" dirty="0"/>
          </a:p>
          <a:p>
            <a:pPr lvl="4"/>
            <a:r>
              <a:rPr lang="en-US" noProof="0" dirty="0"/>
              <a:t>Text Calibri 16 </a:t>
            </a:r>
            <a:r>
              <a:rPr lang="en-US" noProof="0" dirty="0" err="1"/>
              <a:t>pt</a:t>
            </a:r>
            <a:endParaRPr lang="en-US" noProof="0" dirty="0"/>
          </a:p>
          <a:p>
            <a:pPr lvl="5"/>
            <a:r>
              <a:rPr lang="en-US" noProof="0" dirty="0"/>
              <a:t>Text Calibri 16 </a:t>
            </a:r>
            <a:r>
              <a:rPr lang="en-US" noProof="0" dirty="0" err="1"/>
              <a:t>pt</a:t>
            </a:r>
            <a:endParaRPr lang="en-US" noProof="0" dirty="0"/>
          </a:p>
          <a:p>
            <a:pPr lvl="6"/>
            <a:r>
              <a:rPr lang="en-US" noProof="0" dirty="0"/>
              <a:t>Text Calibri 16 </a:t>
            </a:r>
            <a:r>
              <a:rPr lang="en-US" noProof="0" dirty="0" err="1"/>
              <a:t>pt</a:t>
            </a:r>
            <a:endParaRPr lang="en-US" noProof="0" dirty="0"/>
          </a:p>
          <a:p>
            <a:pPr lvl="7"/>
            <a:r>
              <a:rPr lang="en-US" noProof="0" dirty="0"/>
              <a:t>Text Calibri 16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1" name="Content right">
            <a:extLst>
              <a:ext uri="{FF2B5EF4-FFF2-40B4-BE49-F238E27FC236}">
                <a16:creationId xmlns:a16="http://schemas.microsoft.com/office/drawing/2014/main" id="{0FB035AA-D8D6-455D-B8AF-CD2D66504C31}"/>
              </a:ext>
            </a:extLst>
          </p:cNvPr>
          <p:cNvSpPr>
            <a:spLocks noGrp="1"/>
          </p:cNvSpPr>
          <p:nvPr>
            <p:ph sz="quarter" idx="25" hasCustomPrompt="1"/>
          </p:nvPr>
        </p:nvSpPr>
        <p:spPr>
          <a:xfrm>
            <a:off x="5237163" y="1620000"/>
            <a:ext cx="4518000" cy="2520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16 </a:t>
            </a:r>
            <a:r>
              <a:rPr lang="en-US" noProof="0" dirty="0" err="1"/>
              <a:t>pt</a:t>
            </a:r>
            <a:endParaRPr lang="en-US" noProof="0" dirty="0"/>
          </a:p>
          <a:p>
            <a:pPr lvl="1"/>
            <a:r>
              <a:rPr lang="en-US" noProof="0" dirty="0"/>
              <a:t>Text Calibri 16 </a:t>
            </a:r>
            <a:r>
              <a:rPr lang="en-US" noProof="0" dirty="0" err="1"/>
              <a:t>pt</a:t>
            </a:r>
            <a:endParaRPr lang="en-US" noProof="0" dirty="0"/>
          </a:p>
          <a:p>
            <a:pPr lvl="2"/>
            <a:r>
              <a:rPr lang="en-US" noProof="0" dirty="0"/>
              <a:t>Text Calibri 16 </a:t>
            </a:r>
            <a:r>
              <a:rPr lang="en-US" noProof="0" dirty="0" err="1"/>
              <a:t>pt</a:t>
            </a:r>
            <a:endParaRPr lang="en-US" noProof="0" dirty="0"/>
          </a:p>
          <a:p>
            <a:pPr lvl="3"/>
            <a:r>
              <a:rPr lang="en-US" noProof="0" dirty="0"/>
              <a:t>Text Calibri 16 </a:t>
            </a:r>
            <a:r>
              <a:rPr lang="en-US" noProof="0" dirty="0" err="1"/>
              <a:t>pt</a:t>
            </a:r>
            <a:endParaRPr lang="en-US" noProof="0" dirty="0"/>
          </a:p>
          <a:p>
            <a:pPr lvl="4"/>
            <a:r>
              <a:rPr lang="en-US" noProof="0" dirty="0"/>
              <a:t>Text Calibri 16 </a:t>
            </a:r>
            <a:r>
              <a:rPr lang="en-US" noProof="0" dirty="0" err="1"/>
              <a:t>pt</a:t>
            </a:r>
            <a:endParaRPr lang="en-US" noProof="0" dirty="0"/>
          </a:p>
          <a:p>
            <a:pPr lvl="5"/>
            <a:r>
              <a:rPr lang="en-US" noProof="0" dirty="0"/>
              <a:t>Text Calibri 16 </a:t>
            </a:r>
            <a:r>
              <a:rPr lang="en-US" noProof="0" dirty="0" err="1"/>
              <a:t>pt</a:t>
            </a:r>
            <a:endParaRPr lang="en-US" noProof="0" dirty="0"/>
          </a:p>
          <a:p>
            <a:pPr lvl="6"/>
            <a:r>
              <a:rPr lang="en-US" noProof="0" dirty="0"/>
              <a:t>Text Calibri 16 </a:t>
            </a:r>
            <a:r>
              <a:rPr lang="en-US" noProof="0" dirty="0" err="1"/>
              <a:t>pt</a:t>
            </a:r>
            <a:endParaRPr lang="en-US" noProof="0" dirty="0"/>
          </a:p>
          <a:p>
            <a:pPr lvl="7"/>
            <a:r>
              <a:rPr lang="en-US" noProof="0" dirty="0"/>
              <a:t>Text Calibri 16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solidFill>
                  <a:schemeClr val="tx1"/>
                </a:solidFill>
              </a:defRPr>
            </a:lvl1pPr>
          </a:lstStyle>
          <a:p>
            <a:r>
              <a:rPr lang="en-US" dirty="0"/>
              <a:t>Click to add footnote</a:t>
            </a:r>
            <a:br>
              <a:rPr lang="en-US" dirty="0"/>
            </a:br>
            <a:r>
              <a:rPr lang="en-US" dirty="0"/>
              <a:t>second line</a:t>
            </a:r>
          </a:p>
        </p:txBody>
      </p:sp>
      <p:sp>
        <p:nvSpPr>
          <p:cNvPr id="2" name="Author"/>
          <p:cNvSpPr>
            <a:spLocks noGrp="1"/>
          </p:cNvSpPr>
          <p:nvPr>
            <p:ph type="ftr" sz="quarter" idx="19"/>
          </p:nvPr>
        </p:nvSpPr>
        <p:spPr/>
        <p:txBody>
          <a:bodyPr/>
          <a:lstStyle>
            <a:lvl1pPr>
              <a:lnSpc>
                <a:spcPct val="100000"/>
              </a:lnSpc>
              <a:defRPr>
                <a:solidFill>
                  <a:schemeClr val="tx1"/>
                </a:solidFill>
              </a:defRPr>
            </a:lvl1pPr>
          </a:lstStyle>
          <a:p>
            <a:r>
              <a:rPr lang="en-US"/>
              <a:t>Author | Department</a:t>
            </a:r>
            <a:endParaRPr lang="en-US" dirty="0"/>
          </a:p>
        </p:txBody>
      </p:sp>
      <p:pic>
        <p:nvPicPr>
          <p:cNvPr id="88" name="Siemens Healthineers logo">
            <a:extLst>
              <a:ext uri="{FF2B5EF4-FFF2-40B4-BE49-F238E27FC236}">
                <a16:creationId xmlns:a16="http://schemas.microsoft.com/office/drawing/2014/main" id="{B6178E59-1497-433B-BBC8-B4CC5BE3F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061086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Intro Title Picture 01">
    <p:bg bwMode="ltGray">
      <p:bgPr>
        <a:solidFill>
          <a:schemeClr val="tx1"/>
        </a:solid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4F336839-0206-4DF1-984E-054ED266028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6" t="13801" r="29039" b="25002"/>
          <a:stretch/>
        </p:blipFill>
        <p:spPr>
          <a:xfrm>
            <a:off x="2163101" y="285135"/>
            <a:ext cx="10006673" cy="6572864"/>
          </a:xfrm>
          <a:prstGeom prst="rect">
            <a:avLst/>
          </a:prstGeom>
        </p:spPr>
      </p:pic>
      <p:sp>
        <p:nvSpPr>
          <p:cNvPr id="4" name="White cover"/>
          <p:cNvSpPr/>
          <p:nvPr userDrawn="1"/>
        </p:nvSpPr>
        <p:spPr bwMode="white">
          <a:xfrm>
            <a:off x="2" y="0"/>
            <a:ext cx="12169773" cy="161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Subhead"/>
          <p:cNvSpPr>
            <a:spLocks noGrp="1"/>
          </p:cNvSpPr>
          <p:nvPr>
            <p:ph type="ctrTitle" hasCustomPrompt="1"/>
          </p:nvPr>
        </p:nvSpPr>
        <p:spPr>
          <a:xfrm>
            <a:off x="540000" y="4360703"/>
            <a:ext cx="3574800" cy="360000"/>
          </a:xfrm>
        </p:spPr>
        <p:txBody>
          <a:bodyPr lIns="0" tIns="0" rIns="0" bIns="0" anchor="t" anchorCtr="0">
            <a:noAutofit/>
          </a:bodyPr>
          <a:lstStyle>
            <a:lvl1pPr algn="l">
              <a:defRPr sz="1800" b="1">
                <a:solidFill>
                  <a:schemeClr val="bg1"/>
                </a:solidFill>
              </a:defRPr>
            </a:lvl1pPr>
          </a:lstStyle>
          <a:p>
            <a:r>
              <a:rPr lang="en-US" dirty="0"/>
              <a:t>Basic version</a:t>
            </a:r>
            <a:endParaRPr lang="en-US" noProof="0" dirty="0"/>
          </a:p>
        </p:txBody>
      </p:sp>
      <p:sp>
        <p:nvSpPr>
          <p:cNvPr id="3" name="Headline"/>
          <p:cNvSpPr>
            <a:spLocks noGrp="1"/>
          </p:cNvSpPr>
          <p:nvPr>
            <p:ph type="subTitle" idx="1" hasCustomPrompt="1"/>
          </p:nvPr>
        </p:nvSpPr>
        <p:spPr bwMode="black">
          <a:xfrm>
            <a:off x="540001" y="1915073"/>
            <a:ext cx="5462766" cy="2400452"/>
          </a:xfrm>
        </p:spPr>
        <p:txBody>
          <a:bodyPr lIns="0" tIns="0" rIns="0" bIns="0" anchor="b">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rgbClr val="EC66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a:t>
            </a:r>
            <a:br>
              <a:rPr lang="en-US" dirty="0"/>
            </a:br>
            <a:r>
              <a:rPr lang="en-US" dirty="0"/>
              <a:t>Calibri Bold 52 </a:t>
            </a:r>
            <a:r>
              <a:rPr lang="en-US" dirty="0" err="1"/>
              <a:t>pt</a:t>
            </a:r>
            <a:endParaRPr lang="en-US" dirty="0"/>
          </a:p>
        </p:txBody>
      </p:sp>
      <p:sp>
        <p:nvSpPr>
          <p:cNvPr id="22" name="Presenter"/>
          <p:cNvSpPr>
            <a:spLocks noGrp="1"/>
          </p:cNvSpPr>
          <p:nvPr>
            <p:ph type="body" sz="quarter" idx="10" hasCustomPrompt="1"/>
          </p:nvPr>
        </p:nvSpPr>
        <p:spPr>
          <a:xfrm>
            <a:off x="540000" y="5089351"/>
            <a:ext cx="3574800" cy="541015"/>
          </a:xfrm>
        </p:spPr>
        <p:txBody>
          <a:bodyPr lIns="0" tIns="0" rIns="0" bIns="0" anchor="b" anchorCtr="0">
            <a:noAutofit/>
          </a:bodyPr>
          <a:lstStyle>
            <a:lvl1pPr marL="0" indent="0">
              <a:lnSpc>
                <a:spcPct val="100000"/>
              </a:lnSpc>
              <a:spcBef>
                <a:spcPts val="0"/>
              </a:spcBef>
              <a:buNone/>
              <a:defRPr sz="1600" b="0">
                <a:solidFill>
                  <a:schemeClr val="bg1"/>
                </a:solidFill>
              </a:defRPr>
            </a:lvl1pPr>
          </a:lstStyle>
          <a:p>
            <a:r>
              <a:rPr lang="en-US" dirty="0"/>
              <a:t>Johann Pongratz, SHS DS DAT DF</a:t>
            </a:r>
            <a:br>
              <a:rPr lang="en-US" dirty="0"/>
            </a:br>
            <a:r>
              <a:rPr lang="en-US" dirty="0"/>
              <a:t>English, March 2019</a:t>
            </a:r>
          </a:p>
        </p:txBody>
      </p:sp>
      <p:sp>
        <p:nvSpPr>
          <p:cNvPr id="5" name="Restricted"/>
          <p:cNvSpPr txBox="1"/>
          <p:nvPr userDrawn="1"/>
        </p:nvSpPr>
        <p:spPr>
          <a:xfrm>
            <a:off x="8056799" y="6519470"/>
            <a:ext cx="3571200" cy="153888"/>
          </a:xfrm>
          <a:prstGeom prst="rect">
            <a:avLst/>
          </a:prstGeom>
          <a:noFill/>
        </p:spPr>
        <p:txBody>
          <a:bodyPr wrap="square" lIns="0" tIns="0" rIns="0" bIns="0" rtlCol="0">
            <a:spAutoFit/>
          </a:bodyPr>
          <a:lstStyle/>
          <a:p>
            <a:pPr algn="r"/>
            <a:r>
              <a:rPr lang="de-DE" sz="1000" dirty="0">
                <a:solidFill>
                  <a:schemeClr val="bg1"/>
                </a:solidFill>
              </a:rPr>
              <a:t>Restricted © Siemens Healthineers, 2018</a:t>
            </a:r>
          </a:p>
        </p:txBody>
      </p:sp>
      <p:pic>
        <p:nvPicPr>
          <p:cNvPr id="11" name="Siemens Healthineers logo">
            <a:extLst>
              <a:ext uri="{FF2B5EF4-FFF2-40B4-BE49-F238E27FC236}">
                <a16:creationId xmlns:a16="http://schemas.microsoft.com/office/drawing/2014/main" id="{3E87284A-01A1-458D-9F58-125C59E2B1E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543908" y="497114"/>
            <a:ext cx="2484000" cy="592209"/>
          </a:xfrm>
          <a:prstGeom prst="rect">
            <a:avLst/>
          </a:prstGeom>
        </p:spPr>
      </p:pic>
      <p:pic>
        <p:nvPicPr>
          <p:cNvPr id="13" name="Dot pulse">
            <a:extLst>
              <a:ext uri="{FF2B5EF4-FFF2-40B4-BE49-F238E27FC236}">
                <a16:creationId xmlns:a16="http://schemas.microsoft.com/office/drawing/2014/main" id="{308C3086-C876-432D-8B3E-89699301CAE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80232" y="5999014"/>
            <a:ext cx="2826000" cy="144267"/>
          </a:xfrm>
          <a:prstGeom prst="rect">
            <a:avLst/>
          </a:prstGeom>
        </p:spPr>
      </p:pic>
      <p:grpSp>
        <p:nvGrpSpPr>
          <p:cNvPr id="15" name="Marker">
            <a:extLst>
              <a:ext uri="{FF2B5EF4-FFF2-40B4-BE49-F238E27FC236}">
                <a16:creationId xmlns:a16="http://schemas.microsoft.com/office/drawing/2014/main" id="{6E684644-54A4-4C2B-AA02-70E4FB58B242}"/>
              </a:ext>
            </a:extLst>
          </p:cNvPr>
          <p:cNvGrpSpPr/>
          <p:nvPr userDrawn="1"/>
        </p:nvGrpSpPr>
        <p:grpSpPr>
          <a:xfrm>
            <a:off x="-468000" y="-360000"/>
            <a:ext cx="12999600" cy="7578000"/>
            <a:chOff x="-468000" y="-360000"/>
            <a:chExt cx="12999600" cy="7578000"/>
          </a:xfrm>
        </p:grpSpPr>
        <p:cxnSp>
          <p:nvCxnSpPr>
            <p:cNvPr id="16" name="Gerade Verbindung 40">
              <a:extLst>
                <a:ext uri="{FF2B5EF4-FFF2-40B4-BE49-F238E27FC236}">
                  <a16:creationId xmlns:a16="http://schemas.microsoft.com/office/drawing/2014/main" id="{ACD68EEB-6687-40B0-AF0B-F5E1EC7EE699}"/>
                </a:ext>
              </a:extLst>
            </p:cNvPr>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42">
              <a:extLst>
                <a:ext uri="{FF2B5EF4-FFF2-40B4-BE49-F238E27FC236}">
                  <a16:creationId xmlns:a16="http://schemas.microsoft.com/office/drawing/2014/main" id="{A1C436CC-603D-4190-BD7F-BDD73278361C}"/>
                </a:ext>
              </a:extLst>
            </p:cNvPr>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45">
              <a:extLst>
                <a:ext uri="{FF2B5EF4-FFF2-40B4-BE49-F238E27FC236}">
                  <a16:creationId xmlns:a16="http://schemas.microsoft.com/office/drawing/2014/main" id="{6D78B8FD-02DE-4EDD-8D8D-CEDC5FC0E96B}"/>
                </a:ext>
              </a:extLst>
            </p:cNvPr>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46">
              <a:extLst>
                <a:ext uri="{FF2B5EF4-FFF2-40B4-BE49-F238E27FC236}">
                  <a16:creationId xmlns:a16="http://schemas.microsoft.com/office/drawing/2014/main" id="{FB745C65-A997-4FAF-AA5E-606B004C8759}"/>
                </a:ext>
              </a:extLst>
            </p:cNvPr>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48">
              <a:extLst>
                <a:ext uri="{FF2B5EF4-FFF2-40B4-BE49-F238E27FC236}">
                  <a16:creationId xmlns:a16="http://schemas.microsoft.com/office/drawing/2014/main" id="{0B462262-520A-41B8-897F-10DDDF6CC73C}"/>
                </a:ext>
              </a:extLst>
            </p:cNvPr>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49">
              <a:extLst>
                <a:ext uri="{FF2B5EF4-FFF2-40B4-BE49-F238E27FC236}">
                  <a16:creationId xmlns:a16="http://schemas.microsoft.com/office/drawing/2014/main" id="{DF6134F4-A4AF-4C2F-84F3-1BC3761FE1BB}"/>
                </a:ext>
              </a:extLst>
            </p:cNvPr>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51">
              <a:extLst>
                <a:ext uri="{FF2B5EF4-FFF2-40B4-BE49-F238E27FC236}">
                  <a16:creationId xmlns:a16="http://schemas.microsoft.com/office/drawing/2014/main" id="{D59704A4-2189-4CE2-9C8F-8EFD02F5EFB6}"/>
                </a:ext>
              </a:extLst>
            </p:cNvPr>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52">
              <a:extLst>
                <a:ext uri="{FF2B5EF4-FFF2-40B4-BE49-F238E27FC236}">
                  <a16:creationId xmlns:a16="http://schemas.microsoft.com/office/drawing/2014/main" id="{41122555-F1D9-40A8-A01B-177D06FC411D}"/>
                </a:ext>
              </a:extLst>
            </p:cNvPr>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54">
              <a:extLst>
                <a:ext uri="{FF2B5EF4-FFF2-40B4-BE49-F238E27FC236}">
                  <a16:creationId xmlns:a16="http://schemas.microsoft.com/office/drawing/2014/main" id="{7994F4F0-6860-47D6-A88F-B25B36C4F411}"/>
                </a:ext>
              </a:extLst>
            </p:cNvPr>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55">
              <a:extLst>
                <a:ext uri="{FF2B5EF4-FFF2-40B4-BE49-F238E27FC236}">
                  <a16:creationId xmlns:a16="http://schemas.microsoft.com/office/drawing/2014/main" id="{EA550970-66F7-44EA-93E9-A1E64E943EF9}"/>
                </a:ext>
              </a:extLst>
            </p:cNvPr>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57">
              <a:extLst>
                <a:ext uri="{FF2B5EF4-FFF2-40B4-BE49-F238E27FC236}">
                  <a16:creationId xmlns:a16="http://schemas.microsoft.com/office/drawing/2014/main" id="{039C7D96-DC14-43C4-BDF3-078399E9C44B}"/>
                </a:ext>
              </a:extLst>
            </p:cNvPr>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58">
              <a:extLst>
                <a:ext uri="{FF2B5EF4-FFF2-40B4-BE49-F238E27FC236}">
                  <a16:creationId xmlns:a16="http://schemas.microsoft.com/office/drawing/2014/main" id="{F9B34775-06F0-48D5-8763-223AA7A80AA7}"/>
                </a:ext>
              </a:extLst>
            </p:cNvPr>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60">
              <a:extLst>
                <a:ext uri="{FF2B5EF4-FFF2-40B4-BE49-F238E27FC236}">
                  <a16:creationId xmlns:a16="http://schemas.microsoft.com/office/drawing/2014/main" id="{95F34E62-26FC-45B0-B1B1-372C3DD6B21D}"/>
                </a:ext>
              </a:extLst>
            </p:cNvPr>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61">
              <a:extLst>
                <a:ext uri="{FF2B5EF4-FFF2-40B4-BE49-F238E27FC236}">
                  <a16:creationId xmlns:a16="http://schemas.microsoft.com/office/drawing/2014/main" id="{CFD8DF77-0090-45C3-AA63-0502B3ABAFE4}"/>
                </a:ext>
              </a:extLst>
            </p:cNvPr>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63">
              <a:extLst>
                <a:ext uri="{FF2B5EF4-FFF2-40B4-BE49-F238E27FC236}">
                  <a16:creationId xmlns:a16="http://schemas.microsoft.com/office/drawing/2014/main" id="{E745E82F-4CA6-4E6E-A998-CDBC7C36C821}"/>
                </a:ext>
              </a:extLst>
            </p:cNvPr>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64">
              <a:extLst>
                <a:ext uri="{FF2B5EF4-FFF2-40B4-BE49-F238E27FC236}">
                  <a16:creationId xmlns:a16="http://schemas.microsoft.com/office/drawing/2014/main" id="{91953568-20CA-4CA6-8EC1-CD5550A8498D}"/>
                </a:ext>
              </a:extLst>
            </p:cNvPr>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66">
              <a:extLst>
                <a:ext uri="{FF2B5EF4-FFF2-40B4-BE49-F238E27FC236}">
                  <a16:creationId xmlns:a16="http://schemas.microsoft.com/office/drawing/2014/main" id="{D61D4E31-7F59-441C-8193-618A904A04F7}"/>
                </a:ext>
              </a:extLst>
            </p:cNvPr>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67">
              <a:extLst>
                <a:ext uri="{FF2B5EF4-FFF2-40B4-BE49-F238E27FC236}">
                  <a16:creationId xmlns:a16="http://schemas.microsoft.com/office/drawing/2014/main" id="{27AE4EA4-A113-4490-BCA0-3432EF8B8BED}"/>
                </a:ext>
              </a:extLst>
            </p:cNvPr>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69">
              <a:extLst>
                <a:ext uri="{FF2B5EF4-FFF2-40B4-BE49-F238E27FC236}">
                  <a16:creationId xmlns:a16="http://schemas.microsoft.com/office/drawing/2014/main" id="{83CDEA9B-EDCA-49AD-94C5-DE12AB3C9A92}"/>
                </a:ext>
              </a:extLst>
            </p:cNvPr>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70">
              <a:extLst>
                <a:ext uri="{FF2B5EF4-FFF2-40B4-BE49-F238E27FC236}">
                  <a16:creationId xmlns:a16="http://schemas.microsoft.com/office/drawing/2014/main" id="{E9127756-2BC2-4760-A21B-AAABD9957F28}"/>
                </a:ext>
              </a:extLst>
            </p:cNvPr>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72">
              <a:extLst>
                <a:ext uri="{FF2B5EF4-FFF2-40B4-BE49-F238E27FC236}">
                  <a16:creationId xmlns:a16="http://schemas.microsoft.com/office/drawing/2014/main" id="{67FF4B79-54F4-43EB-9F46-6E83271A4ECF}"/>
                </a:ext>
              </a:extLst>
            </p:cNvPr>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73">
              <a:extLst>
                <a:ext uri="{FF2B5EF4-FFF2-40B4-BE49-F238E27FC236}">
                  <a16:creationId xmlns:a16="http://schemas.microsoft.com/office/drawing/2014/main" id="{988D2997-AFC5-4157-AB2C-562F76D8EB5F}"/>
                </a:ext>
              </a:extLst>
            </p:cNvPr>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75">
              <a:extLst>
                <a:ext uri="{FF2B5EF4-FFF2-40B4-BE49-F238E27FC236}">
                  <a16:creationId xmlns:a16="http://schemas.microsoft.com/office/drawing/2014/main" id="{F3945C79-F37D-4655-A8CF-86014A632805}"/>
                </a:ext>
              </a:extLst>
            </p:cNvPr>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76">
              <a:extLst>
                <a:ext uri="{FF2B5EF4-FFF2-40B4-BE49-F238E27FC236}">
                  <a16:creationId xmlns:a16="http://schemas.microsoft.com/office/drawing/2014/main" id="{EF63AC8F-C244-4328-A249-343B0F0E831A}"/>
                </a:ext>
              </a:extLst>
            </p:cNvPr>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78">
              <a:extLst>
                <a:ext uri="{FF2B5EF4-FFF2-40B4-BE49-F238E27FC236}">
                  <a16:creationId xmlns:a16="http://schemas.microsoft.com/office/drawing/2014/main" id="{DFF0B511-8395-4D26-8358-F499AE495118}"/>
                </a:ext>
              </a:extLst>
            </p:cNvPr>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79">
              <a:extLst>
                <a:ext uri="{FF2B5EF4-FFF2-40B4-BE49-F238E27FC236}">
                  <a16:creationId xmlns:a16="http://schemas.microsoft.com/office/drawing/2014/main" id="{F21D41C7-D1B0-4DB2-AEA2-BCBAEFB6B893}"/>
                </a:ext>
              </a:extLst>
            </p:cNvPr>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81">
              <a:extLst>
                <a:ext uri="{FF2B5EF4-FFF2-40B4-BE49-F238E27FC236}">
                  <a16:creationId xmlns:a16="http://schemas.microsoft.com/office/drawing/2014/main" id="{FBC213FF-7382-4394-A6B0-660C94B7BC22}"/>
                </a:ext>
              </a:extLst>
            </p:cNvPr>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82">
              <a:extLst>
                <a:ext uri="{FF2B5EF4-FFF2-40B4-BE49-F238E27FC236}">
                  <a16:creationId xmlns:a16="http://schemas.microsoft.com/office/drawing/2014/main" id="{F52F210D-7C07-4C01-B969-F282361FBF35}"/>
                </a:ext>
              </a:extLst>
            </p:cNvPr>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84">
              <a:extLst>
                <a:ext uri="{FF2B5EF4-FFF2-40B4-BE49-F238E27FC236}">
                  <a16:creationId xmlns:a16="http://schemas.microsoft.com/office/drawing/2014/main" id="{7A9721FF-088A-4BB5-9863-A2728C8CEF35}"/>
                </a:ext>
              </a:extLst>
            </p:cNvPr>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85">
              <a:extLst>
                <a:ext uri="{FF2B5EF4-FFF2-40B4-BE49-F238E27FC236}">
                  <a16:creationId xmlns:a16="http://schemas.microsoft.com/office/drawing/2014/main" id="{24769B75-6849-4BDF-866B-FABBB61645E0}"/>
                </a:ext>
              </a:extLst>
            </p:cNvPr>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87">
              <a:extLst>
                <a:ext uri="{FF2B5EF4-FFF2-40B4-BE49-F238E27FC236}">
                  <a16:creationId xmlns:a16="http://schemas.microsoft.com/office/drawing/2014/main" id="{9553FDA1-E6C1-4112-BE86-32174AEF5677}"/>
                </a:ext>
              </a:extLst>
            </p:cNvPr>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88">
              <a:extLst>
                <a:ext uri="{FF2B5EF4-FFF2-40B4-BE49-F238E27FC236}">
                  <a16:creationId xmlns:a16="http://schemas.microsoft.com/office/drawing/2014/main" id="{129B4B1E-B7E4-4896-A8BA-9469769BAC0B}"/>
                </a:ext>
              </a:extLst>
            </p:cNvPr>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90">
              <a:extLst>
                <a:ext uri="{FF2B5EF4-FFF2-40B4-BE49-F238E27FC236}">
                  <a16:creationId xmlns:a16="http://schemas.microsoft.com/office/drawing/2014/main" id="{230C18AD-73E0-4DA1-87B9-60F8F4EE252E}"/>
                </a:ext>
              </a:extLst>
            </p:cNvPr>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91">
              <a:extLst>
                <a:ext uri="{FF2B5EF4-FFF2-40B4-BE49-F238E27FC236}">
                  <a16:creationId xmlns:a16="http://schemas.microsoft.com/office/drawing/2014/main" id="{C78A6DF8-14CF-4E77-9ACD-D21A3D618302}"/>
                </a:ext>
              </a:extLst>
            </p:cNvPr>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93">
              <a:extLst>
                <a:ext uri="{FF2B5EF4-FFF2-40B4-BE49-F238E27FC236}">
                  <a16:creationId xmlns:a16="http://schemas.microsoft.com/office/drawing/2014/main" id="{67A4ADBB-9AD0-46E4-9CA7-189B04B70F52}"/>
                </a:ext>
              </a:extLst>
            </p:cNvPr>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94">
              <a:extLst>
                <a:ext uri="{FF2B5EF4-FFF2-40B4-BE49-F238E27FC236}">
                  <a16:creationId xmlns:a16="http://schemas.microsoft.com/office/drawing/2014/main" id="{D7783B92-74DA-4810-AC46-AD0F97200A4C}"/>
                </a:ext>
              </a:extLst>
            </p:cNvPr>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96">
              <a:extLst>
                <a:ext uri="{FF2B5EF4-FFF2-40B4-BE49-F238E27FC236}">
                  <a16:creationId xmlns:a16="http://schemas.microsoft.com/office/drawing/2014/main" id="{D08298E5-BF62-49E8-80E7-2ECBA74F9CDE}"/>
                </a:ext>
              </a:extLst>
            </p:cNvPr>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97">
              <a:extLst>
                <a:ext uri="{FF2B5EF4-FFF2-40B4-BE49-F238E27FC236}">
                  <a16:creationId xmlns:a16="http://schemas.microsoft.com/office/drawing/2014/main" id="{9F5B94E7-939C-455D-8415-65E664D5C571}"/>
                </a:ext>
              </a:extLst>
            </p:cNvPr>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99">
              <a:extLst>
                <a:ext uri="{FF2B5EF4-FFF2-40B4-BE49-F238E27FC236}">
                  <a16:creationId xmlns:a16="http://schemas.microsoft.com/office/drawing/2014/main" id="{E9A25ABC-4818-4AFD-94EB-88773E299E90}"/>
                </a:ext>
              </a:extLst>
            </p:cNvPr>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00">
              <a:extLst>
                <a:ext uri="{FF2B5EF4-FFF2-40B4-BE49-F238E27FC236}">
                  <a16:creationId xmlns:a16="http://schemas.microsoft.com/office/drawing/2014/main" id="{00ADEDE2-DD9D-4E18-A5A6-DB29DFD41250}"/>
                </a:ext>
              </a:extLst>
            </p:cNvPr>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02">
              <a:extLst>
                <a:ext uri="{FF2B5EF4-FFF2-40B4-BE49-F238E27FC236}">
                  <a16:creationId xmlns:a16="http://schemas.microsoft.com/office/drawing/2014/main" id="{27366B06-F2A7-4CA9-9126-9633D4FAF71B}"/>
                </a:ext>
              </a:extLst>
            </p:cNvPr>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03">
              <a:extLst>
                <a:ext uri="{FF2B5EF4-FFF2-40B4-BE49-F238E27FC236}">
                  <a16:creationId xmlns:a16="http://schemas.microsoft.com/office/drawing/2014/main" id="{3908C659-84B7-42FD-B019-8DFAE0CDAF22}"/>
                </a:ext>
              </a:extLst>
            </p:cNvPr>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05">
              <a:extLst>
                <a:ext uri="{FF2B5EF4-FFF2-40B4-BE49-F238E27FC236}">
                  <a16:creationId xmlns:a16="http://schemas.microsoft.com/office/drawing/2014/main" id="{23BD8214-B967-4F08-A61D-7C38AA64C9B4}"/>
                </a:ext>
              </a:extLst>
            </p:cNvPr>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06">
              <a:extLst>
                <a:ext uri="{FF2B5EF4-FFF2-40B4-BE49-F238E27FC236}">
                  <a16:creationId xmlns:a16="http://schemas.microsoft.com/office/drawing/2014/main" id="{04B4559B-D656-44A0-8D11-4170B8570FFF}"/>
                </a:ext>
              </a:extLst>
            </p:cNvPr>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08">
              <a:extLst>
                <a:ext uri="{FF2B5EF4-FFF2-40B4-BE49-F238E27FC236}">
                  <a16:creationId xmlns:a16="http://schemas.microsoft.com/office/drawing/2014/main" id="{2719419D-4AA1-4B22-87BB-9494ECAE6378}"/>
                </a:ext>
              </a:extLst>
            </p:cNvPr>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109">
              <a:extLst>
                <a:ext uri="{FF2B5EF4-FFF2-40B4-BE49-F238E27FC236}">
                  <a16:creationId xmlns:a16="http://schemas.microsoft.com/office/drawing/2014/main" id="{0488DF1F-FF60-4A0A-86F8-A3B97EA16B7F}"/>
                </a:ext>
              </a:extLst>
            </p:cNvPr>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Gerade Verbindung 111">
              <a:extLst>
                <a:ext uri="{FF2B5EF4-FFF2-40B4-BE49-F238E27FC236}">
                  <a16:creationId xmlns:a16="http://schemas.microsoft.com/office/drawing/2014/main" id="{AE442352-DFA9-4702-AA5D-84EA355B77A4}"/>
                </a:ext>
              </a:extLst>
            </p:cNvPr>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112">
              <a:extLst>
                <a:ext uri="{FF2B5EF4-FFF2-40B4-BE49-F238E27FC236}">
                  <a16:creationId xmlns:a16="http://schemas.microsoft.com/office/drawing/2014/main" id="{20082E9D-1FA3-467F-A6C8-700E79ADD2E6}"/>
                </a:ext>
              </a:extLst>
            </p:cNvPr>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114">
              <a:extLst>
                <a:ext uri="{FF2B5EF4-FFF2-40B4-BE49-F238E27FC236}">
                  <a16:creationId xmlns:a16="http://schemas.microsoft.com/office/drawing/2014/main" id="{5C21DBF0-8025-417D-A055-9B4E798E74C1}"/>
                </a:ext>
              </a:extLst>
            </p:cNvPr>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Gerade Verbindung 116">
              <a:extLst>
                <a:ext uri="{FF2B5EF4-FFF2-40B4-BE49-F238E27FC236}">
                  <a16:creationId xmlns:a16="http://schemas.microsoft.com/office/drawing/2014/main" id="{2AA508B0-9EDB-49E7-8265-F67078E8CC16}"/>
                </a:ext>
              </a:extLst>
            </p:cNvPr>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Gerade Verbindung 117">
              <a:extLst>
                <a:ext uri="{FF2B5EF4-FFF2-40B4-BE49-F238E27FC236}">
                  <a16:creationId xmlns:a16="http://schemas.microsoft.com/office/drawing/2014/main" id="{B2811F2B-00FE-4574-A915-1ADCCA9FAFB6}"/>
                </a:ext>
              </a:extLst>
            </p:cNvPr>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Gerade Verbindung 118">
              <a:extLst>
                <a:ext uri="{FF2B5EF4-FFF2-40B4-BE49-F238E27FC236}">
                  <a16:creationId xmlns:a16="http://schemas.microsoft.com/office/drawing/2014/main" id="{D71148BC-7C58-4A2B-B066-6F668BB467AF}"/>
                </a:ext>
              </a:extLst>
            </p:cNvPr>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8705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 Title White">
    <p:bg>
      <p:bgPr>
        <a:solidFill>
          <a:schemeClr val="bg1"/>
        </a:solidFill>
        <a:effectLst/>
      </p:bgPr>
    </p:bg>
    <p:spTree>
      <p:nvGrpSpPr>
        <p:cNvPr id="1" name=""/>
        <p:cNvGrpSpPr/>
        <p:nvPr/>
      </p:nvGrpSpPr>
      <p:grpSpPr>
        <a:xfrm>
          <a:off x="0" y="0"/>
          <a:ext cx="0" cy="0"/>
          <a:chOff x="0" y="0"/>
          <a:chExt cx="0" cy="0"/>
        </a:xfrm>
      </p:grpSpPr>
      <p:sp>
        <p:nvSpPr>
          <p:cNvPr id="2" name="Subhead"/>
          <p:cNvSpPr>
            <a:spLocks noGrp="1"/>
          </p:cNvSpPr>
          <p:nvPr>
            <p:ph type="ctrTitle" hasCustomPrompt="1"/>
          </p:nvPr>
        </p:nvSpPr>
        <p:spPr>
          <a:xfrm>
            <a:off x="540000" y="4359600"/>
            <a:ext cx="3579813" cy="360000"/>
          </a:xfrm>
        </p:spPr>
        <p:txBody>
          <a:bodyPr lIns="0" tIns="0" rIns="0" bIns="0" anchor="t" anchorCtr="0">
            <a:noAutofit/>
          </a:bodyPr>
          <a:lstStyle>
            <a:lvl1pPr algn="l">
              <a:defRPr sz="1800" b="1">
                <a:solidFill>
                  <a:schemeClr val="tx1"/>
                </a:solidFill>
              </a:defRPr>
            </a:lvl1pPr>
          </a:lstStyle>
          <a:p>
            <a:r>
              <a:rPr lang="en-US" dirty="0"/>
              <a:t>Basic version</a:t>
            </a:r>
            <a:endParaRPr lang="en-US" noProof="0" dirty="0"/>
          </a:p>
        </p:txBody>
      </p:sp>
      <p:sp>
        <p:nvSpPr>
          <p:cNvPr id="3" name="Headline"/>
          <p:cNvSpPr>
            <a:spLocks noGrp="1"/>
          </p:cNvSpPr>
          <p:nvPr>
            <p:ph type="subTitle" idx="1" hasCustomPrompt="1"/>
          </p:nvPr>
        </p:nvSpPr>
        <p:spPr>
          <a:xfrm>
            <a:off x="540001" y="1915199"/>
            <a:ext cx="6394200" cy="2401200"/>
          </a:xfrm>
        </p:spPr>
        <p:txBody>
          <a:bodyPr lIns="0" tIns="0" rIns="0" bIns="0" anchor="b">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rgbClr val="EC66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a:t>
            </a:r>
            <a:br>
              <a:rPr lang="en-US" dirty="0"/>
            </a:br>
            <a:r>
              <a:rPr lang="en-US" dirty="0"/>
              <a:t>Calibri Bold</a:t>
            </a:r>
          </a:p>
        </p:txBody>
      </p:sp>
      <p:sp>
        <p:nvSpPr>
          <p:cNvPr id="6" name="Presenter">
            <a:extLst>
              <a:ext uri="{FF2B5EF4-FFF2-40B4-BE49-F238E27FC236}">
                <a16:creationId xmlns:a16="http://schemas.microsoft.com/office/drawing/2014/main" id="{046EC491-C7E1-4B50-AC08-4B82CD6C6616}"/>
              </a:ext>
            </a:extLst>
          </p:cNvPr>
          <p:cNvSpPr>
            <a:spLocks noGrp="1"/>
          </p:cNvSpPr>
          <p:nvPr>
            <p:ph type="body" sz="quarter" idx="16" hasCustomPrompt="1"/>
          </p:nvPr>
        </p:nvSpPr>
        <p:spPr>
          <a:xfrm>
            <a:off x="540000" y="5090400"/>
            <a:ext cx="3579813" cy="540000"/>
          </a:xfrm>
        </p:spPr>
        <p:txBody>
          <a:bodyPr/>
          <a:lstStyle>
            <a:lvl1pPr>
              <a:defRPr sz="1600" b="0"/>
            </a:lvl1pPr>
          </a:lstStyle>
          <a:p>
            <a:r>
              <a:rPr lang="en-US" dirty="0"/>
              <a:t>Presenter Calibri 16 </a:t>
            </a:r>
            <a:r>
              <a:rPr lang="en-US" dirty="0" err="1"/>
              <a:t>pt</a:t>
            </a:r>
            <a:br>
              <a:rPr lang="en-US" dirty="0"/>
            </a:br>
            <a:r>
              <a:rPr lang="en-US" dirty="0"/>
              <a:t>English, Month 20XX</a:t>
            </a:r>
          </a:p>
        </p:txBody>
      </p:sp>
      <p:pic>
        <p:nvPicPr>
          <p:cNvPr id="87" name="Siemens Healthineers logo">
            <a:extLst>
              <a:ext uri="{FF2B5EF4-FFF2-40B4-BE49-F238E27FC236}">
                <a16:creationId xmlns:a16="http://schemas.microsoft.com/office/drawing/2014/main" id="{35EEC452-B426-4E7B-8973-E9DC55604B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543908" y="497114"/>
            <a:ext cx="2484000" cy="592209"/>
          </a:xfrm>
          <a:prstGeom prst="rect">
            <a:avLst/>
          </a:prstGeom>
        </p:spPr>
      </p:pic>
      <p:pic>
        <p:nvPicPr>
          <p:cNvPr id="7" name="Dot pulse">
            <a:extLst>
              <a:ext uri="{FF2B5EF4-FFF2-40B4-BE49-F238E27FC236}">
                <a16:creationId xmlns:a16="http://schemas.microsoft.com/office/drawing/2014/main" id="{BF10F800-E2D2-4A30-9DC1-1940116C0E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15175" y="4029933"/>
            <a:ext cx="2826000" cy="144267"/>
          </a:xfrm>
          <a:prstGeom prst="rect">
            <a:avLst/>
          </a:prstGeom>
        </p:spPr>
      </p:pic>
      <p:grpSp>
        <p:nvGrpSpPr>
          <p:cNvPr id="9" name="Marker">
            <a:extLst>
              <a:ext uri="{FF2B5EF4-FFF2-40B4-BE49-F238E27FC236}">
                <a16:creationId xmlns:a16="http://schemas.microsoft.com/office/drawing/2014/main" id="{D39A42E3-E034-456A-A3F4-983938E62B60}"/>
              </a:ext>
            </a:extLst>
          </p:cNvPr>
          <p:cNvGrpSpPr/>
          <p:nvPr userDrawn="1"/>
        </p:nvGrpSpPr>
        <p:grpSpPr>
          <a:xfrm>
            <a:off x="-468000" y="-360000"/>
            <a:ext cx="12999600" cy="7578000"/>
            <a:chOff x="-468000" y="-360000"/>
            <a:chExt cx="12999600" cy="7578000"/>
          </a:xfrm>
        </p:grpSpPr>
        <p:cxnSp>
          <p:nvCxnSpPr>
            <p:cNvPr id="10" name="Gerade Verbindung 40">
              <a:extLst>
                <a:ext uri="{FF2B5EF4-FFF2-40B4-BE49-F238E27FC236}">
                  <a16:creationId xmlns:a16="http://schemas.microsoft.com/office/drawing/2014/main" id="{7EA5DFEE-96B5-471D-81C0-5EF9A808435E}"/>
                </a:ext>
              </a:extLst>
            </p:cNvPr>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Gerade Verbindung 42">
              <a:extLst>
                <a:ext uri="{FF2B5EF4-FFF2-40B4-BE49-F238E27FC236}">
                  <a16:creationId xmlns:a16="http://schemas.microsoft.com/office/drawing/2014/main" id="{F6FE5688-06C6-4AC4-A569-2B413F35EC6E}"/>
                </a:ext>
              </a:extLst>
            </p:cNvPr>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Gerade Verbindung 45">
              <a:extLst>
                <a:ext uri="{FF2B5EF4-FFF2-40B4-BE49-F238E27FC236}">
                  <a16:creationId xmlns:a16="http://schemas.microsoft.com/office/drawing/2014/main" id="{A46EE828-435A-466B-B291-531ACD081B61}"/>
                </a:ext>
              </a:extLst>
            </p:cNvPr>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Gerade Verbindung 46">
              <a:extLst>
                <a:ext uri="{FF2B5EF4-FFF2-40B4-BE49-F238E27FC236}">
                  <a16:creationId xmlns:a16="http://schemas.microsoft.com/office/drawing/2014/main" id="{4E888A75-66AE-4FE7-88A7-FC420843805E}"/>
                </a:ext>
              </a:extLst>
            </p:cNvPr>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Gerade Verbindung 48">
              <a:extLst>
                <a:ext uri="{FF2B5EF4-FFF2-40B4-BE49-F238E27FC236}">
                  <a16:creationId xmlns:a16="http://schemas.microsoft.com/office/drawing/2014/main" id="{05D52D9C-9BDD-45C5-BB42-908F85769875}"/>
                </a:ext>
              </a:extLst>
            </p:cNvPr>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Gerade Verbindung 49">
              <a:extLst>
                <a:ext uri="{FF2B5EF4-FFF2-40B4-BE49-F238E27FC236}">
                  <a16:creationId xmlns:a16="http://schemas.microsoft.com/office/drawing/2014/main" id="{F90169CA-7B48-43EA-99B5-5BB8F5C7FAF2}"/>
                </a:ext>
              </a:extLst>
            </p:cNvPr>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Gerade Verbindung 51">
              <a:extLst>
                <a:ext uri="{FF2B5EF4-FFF2-40B4-BE49-F238E27FC236}">
                  <a16:creationId xmlns:a16="http://schemas.microsoft.com/office/drawing/2014/main" id="{F8A274D0-79BC-4A7C-BC35-24A63FEE3370}"/>
                </a:ext>
              </a:extLst>
            </p:cNvPr>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Gerade Verbindung 52">
              <a:extLst>
                <a:ext uri="{FF2B5EF4-FFF2-40B4-BE49-F238E27FC236}">
                  <a16:creationId xmlns:a16="http://schemas.microsoft.com/office/drawing/2014/main" id="{F1C376A8-6474-403C-819A-A69E80654EB5}"/>
                </a:ext>
              </a:extLst>
            </p:cNvPr>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Gerade Verbindung 54">
              <a:extLst>
                <a:ext uri="{FF2B5EF4-FFF2-40B4-BE49-F238E27FC236}">
                  <a16:creationId xmlns:a16="http://schemas.microsoft.com/office/drawing/2014/main" id="{43143CCC-DC7F-4662-8A8A-46996B39E7E1}"/>
                </a:ext>
              </a:extLst>
            </p:cNvPr>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Gerade Verbindung 55">
              <a:extLst>
                <a:ext uri="{FF2B5EF4-FFF2-40B4-BE49-F238E27FC236}">
                  <a16:creationId xmlns:a16="http://schemas.microsoft.com/office/drawing/2014/main" id="{F6236ACA-7244-4667-9238-02757C2EAFB5}"/>
                </a:ext>
              </a:extLst>
            </p:cNvPr>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Gerade Verbindung 57">
              <a:extLst>
                <a:ext uri="{FF2B5EF4-FFF2-40B4-BE49-F238E27FC236}">
                  <a16:creationId xmlns:a16="http://schemas.microsoft.com/office/drawing/2014/main" id="{8E4010D3-1AE7-4FCA-8300-850BB954A506}"/>
                </a:ext>
              </a:extLst>
            </p:cNvPr>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Gerade Verbindung 58">
              <a:extLst>
                <a:ext uri="{FF2B5EF4-FFF2-40B4-BE49-F238E27FC236}">
                  <a16:creationId xmlns:a16="http://schemas.microsoft.com/office/drawing/2014/main" id="{EC46CD02-8AD2-4474-B747-A5AC59B657DB}"/>
                </a:ext>
              </a:extLst>
            </p:cNvPr>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Gerade Verbindung 60">
              <a:extLst>
                <a:ext uri="{FF2B5EF4-FFF2-40B4-BE49-F238E27FC236}">
                  <a16:creationId xmlns:a16="http://schemas.microsoft.com/office/drawing/2014/main" id="{3C008754-4721-4013-9DD9-4276CE32690C}"/>
                </a:ext>
              </a:extLst>
            </p:cNvPr>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Gerade Verbindung 61">
              <a:extLst>
                <a:ext uri="{FF2B5EF4-FFF2-40B4-BE49-F238E27FC236}">
                  <a16:creationId xmlns:a16="http://schemas.microsoft.com/office/drawing/2014/main" id="{3056DE7E-58F1-4D73-8C19-6E7881C70C5B}"/>
                </a:ext>
              </a:extLst>
            </p:cNvPr>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Gerade Verbindung 63">
              <a:extLst>
                <a:ext uri="{FF2B5EF4-FFF2-40B4-BE49-F238E27FC236}">
                  <a16:creationId xmlns:a16="http://schemas.microsoft.com/office/drawing/2014/main" id="{3B3E1CD6-4B1F-4020-B468-B06ABDA78018}"/>
                </a:ext>
              </a:extLst>
            </p:cNvPr>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Gerade Verbindung 64">
              <a:extLst>
                <a:ext uri="{FF2B5EF4-FFF2-40B4-BE49-F238E27FC236}">
                  <a16:creationId xmlns:a16="http://schemas.microsoft.com/office/drawing/2014/main" id="{13357323-3808-4962-B967-75E17B45A4B2}"/>
                </a:ext>
              </a:extLst>
            </p:cNvPr>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Gerade Verbindung 66">
              <a:extLst>
                <a:ext uri="{FF2B5EF4-FFF2-40B4-BE49-F238E27FC236}">
                  <a16:creationId xmlns:a16="http://schemas.microsoft.com/office/drawing/2014/main" id="{1653938B-8CB8-4E29-8275-7492D19BD87A}"/>
                </a:ext>
              </a:extLst>
            </p:cNvPr>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Gerade Verbindung 67">
              <a:extLst>
                <a:ext uri="{FF2B5EF4-FFF2-40B4-BE49-F238E27FC236}">
                  <a16:creationId xmlns:a16="http://schemas.microsoft.com/office/drawing/2014/main" id="{716967B0-3183-4F1C-9947-9C3231AED359}"/>
                </a:ext>
              </a:extLst>
            </p:cNvPr>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Gerade Verbindung 69">
              <a:extLst>
                <a:ext uri="{FF2B5EF4-FFF2-40B4-BE49-F238E27FC236}">
                  <a16:creationId xmlns:a16="http://schemas.microsoft.com/office/drawing/2014/main" id="{24A98F4C-9B95-4D59-A35E-BC4FD22C7CED}"/>
                </a:ext>
              </a:extLst>
            </p:cNvPr>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Gerade Verbindung 70">
              <a:extLst>
                <a:ext uri="{FF2B5EF4-FFF2-40B4-BE49-F238E27FC236}">
                  <a16:creationId xmlns:a16="http://schemas.microsoft.com/office/drawing/2014/main" id="{E2AC2629-2D6F-4E0B-906C-B29FC2C0416E}"/>
                </a:ext>
              </a:extLst>
            </p:cNvPr>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Gerade Verbindung 72">
              <a:extLst>
                <a:ext uri="{FF2B5EF4-FFF2-40B4-BE49-F238E27FC236}">
                  <a16:creationId xmlns:a16="http://schemas.microsoft.com/office/drawing/2014/main" id="{BE9A42B9-530E-4242-8847-CDED545A750F}"/>
                </a:ext>
              </a:extLst>
            </p:cNvPr>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Gerade Verbindung 73">
              <a:extLst>
                <a:ext uri="{FF2B5EF4-FFF2-40B4-BE49-F238E27FC236}">
                  <a16:creationId xmlns:a16="http://schemas.microsoft.com/office/drawing/2014/main" id="{1D7743B7-4A22-4499-816E-620480EF940B}"/>
                </a:ext>
              </a:extLst>
            </p:cNvPr>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Gerade Verbindung 75">
              <a:extLst>
                <a:ext uri="{FF2B5EF4-FFF2-40B4-BE49-F238E27FC236}">
                  <a16:creationId xmlns:a16="http://schemas.microsoft.com/office/drawing/2014/main" id="{A97A8787-113E-44B0-85C1-552A745B4379}"/>
                </a:ext>
              </a:extLst>
            </p:cNvPr>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Gerade Verbindung 76">
              <a:extLst>
                <a:ext uri="{FF2B5EF4-FFF2-40B4-BE49-F238E27FC236}">
                  <a16:creationId xmlns:a16="http://schemas.microsoft.com/office/drawing/2014/main" id="{83987063-6FE9-40BB-AEEC-B9B963D66AF2}"/>
                </a:ext>
              </a:extLst>
            </p:cNvPr>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Gerade Verbindung 78">
              <a:extLst>
                <a:ext uri="{FF2B5EF4-FFF2-40B4-BE49-F238E27FC236}">
                  <a16:creationId xmlns:a16="http://schemas.microsoft.com/office/drawing/2014/main" id="{67746B3D-00B2-405D-BFA0-FCEDC2545C54}"/>
                </a:ext>
              </a:extLst>
            </p:cNvPr>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Gerade Verbindung 79">
              <a:extLst>
                <a:ext uri="{FF2B5EF4-FFF2-40B4-BE49-F238E27FC236}">
                  <a16:creationId xmlns:a16="http://schemas.microsoft.com/office/drawing/2014/main" id="{6DB3F7B3-59C2-4B42-84F0-B222C48E4378}"/>
                </a:ext>
              </a:extLst>
            </p:cNvPr>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Gerade Verbindung 81">
              <a:extLst>
                <a:ext uri="{FF2B5EF4-FFF2-40B4-BE49-F238E27FC236}">
                  <a16:creationId xmlns:a16="http://schemas.microsoft.com/office/drawing/2014/main" id="{55366E91-0C12-412A-BA36-B761FED4662D}"/>
                </a:ext>
              </a:extLst>
            </p:cNvPr>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Gerade Verbindung 82">
              <a:extLst>
                <a:ext uri="{FF2B5EF4-FFF2-40B4-BE49-F238E27FC236}">
                  <a16:creationId xmlns:a16="http://schemas.microsoft.com/office/drawing/2014/main" id="{E9F891A0-5172-4546-8B1F-2579FA2FEBD1}"/>
                </a:ext>
              </a:extLst>
            </p:cNvPr>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Gerade Verbindung 84">
              <a:extLst>
                <a:ext uri="{FF2B5EF4-FFF2-40B4-BE49-F238E27FC236}">
                  <a16:creationId xmlns:a16="http://schemas.microsoft.com/office/drawing/2014/main" id="{88A59020-D08E-4532-9B90-DE28E5DB31B3}"/>
                </a:ext>
              </a:extLst>
            </p:cNvPr>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Gerade Verbindung 85">
              <a:extLst>
                <a:ext uri="{FF2B5EF4-FFF2-40B4-BE49-F238E27FC236}">
                  <a16:creationId xmlns:a16="http://schemas.microsoft.com/office/drawing/2014/main" id="{AC5A657B-443F-418C-8790-F24C3AF724AB}"/>
                </a:ext>
              </a:extLst>
            </p:cNvPr>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Gerade Verbindung 87">
              <a:extLst>
                <a:ext uri="{FF2B5EF4-FFF2-40B4-BE49-F238E27FC236}">
                  <a16:creationId xmlns:a16="http://schemas.microsoft.com/office/drawing/2014/main" id="{A1481941-E67A-4D8E-8177-0C855C7921CA}"/>
                </a:ext>
              </a:extLst>
            </p:cNvPr>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Gerade Verbindung 88">
              <a:extLst>
                <a:ext uri="{FF2B5EF4-FFF2-40B4-BE49-F238E27FC236}">
                  <a16:creationId xmlns:a16="http://schemas.microsoft.com/office/drawing/2014/main" id="{B5C21370-5DFC-4BC7-9353-C5BD1FE074B1}"/>
                </a:ext>
              </a:extLst>
            </p:cNvPr>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Gerade Verbindung 90">
              <a:extLst>
                <a:ext uri="{FF2B5EF4-FFF2-40B4-BE49-F238E27FC236}">
                  <a16:creationId xmlns:a16="http://schemas.microsoft.com/office/drawing/2014/main" id="{7B1A8D85-878C-4EC3-9178-F67AD1152B0E}"/>
                </a:ext>
              </a:extLst>
            </p:cNvPr>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91">
              <a:extLst>
                <a:ext uri="{FF2B5EF4-FFF2-40B4-BE49-F238E27FC236}">
                  <a16:creationId xmlns:a16="http://schemas.microsoft.com/office/drawing/2014/main" id="{70A39318-BD31-471B-9806-F60534F8F0E5}"/>
                </a:ext>
              </a:extLst>
            </p:cNvPr>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Gerade Verbindung 93">
              <a:extLst>
                <a:ext uri="{FF2B5EF4-FFF2-40B4-BE49-F238E27FC236}">
                  <a16:creationId xmlns:a16="http://schemas.microsoft.com/office/drawing/2014/main" id="{66A99A16-D0C7-4F1C-AEEA-78BB918AD85C}"/>
                </a:ext>
              </a:extLst>
            </p:cNvPr>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5" name="Gerade Verbindung 94">
              <a:extLst>
                <a:ext uri="{FF2B5EF4-FFF2-40B4-BE49-F238E27FC236}">
                  <a16:creationId xmlns:a16="http://schemas.microsoft.com/office/drawing/2014/main" id="{C5471DB2-7EF6-49D9-B6EB-08154804E355}"/>
                </a:ext>
              </a:extLst>
            </p:cNvPr>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96">
              <a:extLst>
                <a:ext uri="{FF2B5EF4-FFF2-40B4-BE49-F238E27FC236}">
                  <a16:creationId xmlns:a16="http://schemas.microsoft.com/office/drawing/2014/main" id="{0C03E5D8-6F9E-4FBE-A702-3236683D6C12}"/>
                </a:ext>
              </a:extLst>
            </p:cNvPr>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97">
              <a:extLst>
                <a:ext uri="{FF2B5EF4-FFF2-40B4-BE49-F238E27FC236}">
                  <a16:creationId xmlns:a16="http://schemas.microsoft.com/office/drawing/2014/main" id="{1350AFA6-8E40-427D-B6A5-4639818970AE}"/>
                </a:ext>
              </a:extLst>
            </p:cNvPr>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Gerade Verbindung 99">
              <a:extLst>
                <a:ext uri="{FF2B5EF4-FFF2-40B4-BE49-F238E27FC236}">
                  <a16:creationId xmlns:a16="http://schemas.microsoft.com/office/drawing/2014/main" id="{4EA8B6C3-8CB9-4354-9182-2F485841245F}"/>
                </a:ext>
              </a:extLst>
            </p:cNvPr>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100">
              <a:extLst>
                <a:ext uri="{FF2B5EF4-FFF2-40B4-BE49-F238E27FC236}">
                  <a16:creationId xmlns:a16="http://schemas.microsoft.com/office/drawing/2014/main" id="{8CA7F308-45E5-4D6F-8E96-526C3A054166}"/>
                </a:ext>
              </a:extLst>
            </p:cNvPr>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102">
              <a:extLst>
                <a:ext uri="{FF2B5EF4-FFF2-40B4-BE49-F238E27FC236}">
                  <a16:creationId xmlns:a16="http://schemas.microsoft.com/office/drawing/2014/main" id="{6E94B82F-99AB-41B6-80E6-D0835067958D}"/>
                </a:ext>
              </a:extLst>
            </p:cNvPr>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1" name="Gerade Verbindung 103">
              <a:extLst>
                <a:ext uri="{FF2B5EF4-FFF2-40B4-BE49-F238E27FC236}">
                  <a16:creationId xmlns:a16="http://schemas.microsoft.com/office/drawing/2014/main" id="{F1473618-312D-4115-AFBB-2A8F5C508800}"/>
                </a:ext>
              </a:extLst>
            </p:cNvPr>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105">
              <a:extLst>
                <a:ext uri="{FF2B5EF4-FFF2-40B4-BE49-F238E27FC236}">
                  <a16:creationId xmlns:a16="http://schemas.microsoft.com/office/drawing/2014/main" id="{19D5E2ED-F51A-401F-BD42-1335500C191C}"/>
                </a:ext>
              </a:extLst>
            </p:cNvPr>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106">
              <a:extLst>
                <a:ext uri="{FF2B5EF4-FFF2-40B4-BE49-F238E27FC236}">
                  <a16:creationId xmlns:a16="http://schemas.microsoft.com/office/drawing/2014/main" id="{28A2F7D4-0473-4A68-935F-B452E1C78B7F}"/>
                </a:ext>
              </a:extLst>
            </p:cNvPr>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Gerade Verbindung 108">
              <a:extLst>
                <a:ext uri="{FF2B5EF4-FFF2-40B4-BE49-F238E27FC236}">
                  <a16:creationId xmlns:a16="http://schemas.microsoft.com/office/drawing/2014/main" id="{9A104325-5070-4CA8-A88D-7BF93FED52AF}"/>
                </a:ext>
              </a:extLst>
            </p:cNvPr>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109">
              <a:extLst>
                <a:ext uri="{FF2B5EF4-FFF2-40B4-BE49-F238E27FC236}">
                  <a16:creationId xmlns:a16="http://schemas.microsoft.com/office/drawing/2014/main" id="{497B098B-696E-4EA7-ABCF-A245A65E913D}"/>
                </a:ext>
              </a:extLst>
            </p:cNvPr>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111">
              <a:extLst>
                <a:ext uri="{FF2B5EF4-FFF2-40B4-BE49-F238E27FC236}">
                  <a16:creationId xmlns:a16="http://schemas.microsoft.com/office/drawing/2014/main" id="{0C3F8CAE-34D6-4FA4-8746-9336AC48A58F}"/>
                </a:ext>
              </a:extLst>
            </p:cNvPr>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Gerade Verbindung 112">
              <a:extLst>
                <a:ext uri="{FF2B5EF4-FFF2-40B4-BE49-F238E27FC236}">
                  <a16:creationId xmlns:a16="http://schemas.microsoft.com/office/drawing/2014/main" id="{E38B1F47-5868-4E05-9265-15445F9319E3}"/>
                </a:ext>
              </a:extLst>
            </p:cNvPr>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114">
              <a:extLst>
                <a:ext uri="{FF2B5EF4-FFF2-40B4-BE49-F238E27FC236}">
                  <a16:creationId xmlns:a16="http://schemas.microsoft.com/office/drawing/2014/main" id="{B2354D57-D020-4A7A-A1F5-C9BD43B68326}"/>
                </a:ext>
              </a:extLst>
            </p:cNvPr>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116">
              <a:extLst>
                <a:ext uri="{FF2B5EF4-FFF2-40B4-BE49-F238E27FC236}">
                  <a16:creationId xmlns:a16="http://schemas.microsoft.com/office/drawing/2014/main" id="{E347C51B-06E4-4BD6-A625-C5DA2E13F669}"/>
                </a:ext>
              </a:extLst>
            </p:cNvPr>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Gerade Verbindung 117">
              <a:extLst>
                <a:ext uri="{FF2B5EF4-FFF2-40B4-BE49-F238E27FC236}">
                  <a16:creationId xmlns:a16="http://schemas.microsoft.com/office/drawing/2014/main" id="{3D6E3457-7600-4502-A63F-F9541EA564E1}"/>
                </a:ext>
              </a:extLst>
            </p:cNvPr>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118">
              <a:extLst>
                <a:ext uri="{FF2B5EF4-FFF2-40B4-BE49-F238E27FC236}">
                  <a16:creationId xmlns:a16="http://schemas.microsoft.com/office/drawing/2014/main" id="{5EFDB259-6FB2-4510-9177-612DC5D43785}"/>
                </a:ext>
              </a:extLst>
            </p:cNvPr>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2" name="Restricted">
            <a:extLst>
              <a:ext uri="{FF2B5EF4-FFF2-40B4-BE49-F238E27FC236}">
                <a16:creationId xmlns:a16="http://schemas.microsoft.com/office/drawing/2014/main" id="{9D18BEB4-BC2D-46B0-A703-1BB50CE54E27}"/>
              </a:ext>
            </a:extLst>
          </p:cNvPr>
          <p:cNvSpPr txBox="1"/>
          <p:nvPr userDrawn="1"/>
        </p:nvSpPr>
        <p:spPr bwMode="black">
          <a:xfrm>
            <a:off x="8056800" y="6519470"/>
            <a:ext cx="3571200" cy="154800"/>
          </a:xfrm>
          <a:prstGeom prst="rect">
            <a:avLst/>
          </a:prstGeom>
          <a:noFill/>
        </p:spPr>
        <p:txBody>
          <a:bodyPr wrap="square" lIns="0" tIns="0" rIns="0" bIns="0" rtlCol="0">
            <a:spAutoFit/>
          </a:bodyPr>
          <a:lstStyle/>
          <a:p>
            <a:pPr algn="r"/>
            <a:r>
              <a:rPr lang="de-DE" sz="1000" dirty="0">
                <a:solidFill>
                  <a:schemeClr val="tx1"/>
                </a:solidFill>
              </a:rPr>
              <a:t>Restricted © Siemens Healthineers, 2023</a:t>
            </a:r>
          </a:p>
        </p:txBody>
      </p:sp>
    </p:spTree>
    <p:extLst>
      <p:ext uri="{BB962C8B-B14F-4D97-AF65-F5344CB8AC3E}">
        <p14:creationId xmlns:p14="http://schemas.microsoft.com/office/powerpoint/2010/main" val="205735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White">
    <p:bg>
      <p:bgPr>
        <a:solidFill>
          <a:schemeClr val="bg1"/>
        </a:solidFill>
        <a:effectLst/>
      </p:bgPr>
    </p:bg>
    <p:spTree>
      <p:nvGrpSpPr>
        <p:cNvPr id="1" name=""/>
        <p:cNvGrpSpPr/>
        <p:nvPr/>
      </p:nvGrpSpPr>
      <p:grpSpPr>
        <a:xfrm>
          <a:off x="0" y="0"/>
          <a:ext cx="0" cy="0"/>
          <a:chOff x="0" y="0"/>
          <a:chExt cx="0" cy="0"/>
        </a:xfrm>
      </p:grpSpPr>
      <p:sp>
        <p:nvSpPr>
          <p:cNvPr id="2" name="Product tag"/>
          <p:cNvSpPr>
            <a:spLocks noGrp="1"/>
          </p:cNvSpPr>
          <p:nvPr>
            <p:ph type="ctrTitle" hasCustomPrompt="1"/>
          </p:nvPr>
        </p:nvSpPr>
        <p:spPr>
          <a:xfrm>
            <a:off x="1476374" y="1623600"/>
            <a:ext cx="7336347" cy="1224000"/>
          </a:xfrm>
        </p:spPr>
        <p:txBody>
          <a:bodyPr lIns="0" tIns="0" rIns="0" bIns="0" anchor="b" anchorCtr="0">
            <a:noAutofit/>
          </a:bodyPr>
          <a:lstStyle>
            <a:lvl1pPr algn="l">
              <a:defRPr sz="2600" b="1">
                <a:solidFill>
                  <a:schemeClr val="tx1"/>
                </a:solidFill>
              </a:defRPr>
            </a:lvl1pPr>
          </a:lstStyle>
          <a:p>
            <a:r>
              <a:rPr lang="en-US" dirty="0"/>
              <a:t>ETIAM sit </a:t>
            </a:r>
            <a:r>
              <a:rPr lang="en-US" dirty="0" err="1"/>
              <a:t>atmet</a:t>
            </a:r>
            <a:endParaRPr lang="en-US" noProof="0" dirty="0"/>
          </a:p>
        </p:txBody>
      </p:sp>
      <p:sp>
        <p:nvSpPr>
          <p:cNvPr id="3" name="Headline"/>
          <p:cNvSpPr>
            <a:spLocks noGrp="1"/>
          </p:cNvSpPr>
          <p:nvPr>
            <p:ph type="subTitle" idx="1" hasCustomPrompt="1"/>
          </p:nvPr>
        </p:nvSpPr>
        <p:spPr>
          <a:xfrm>
            <a:off x="1476374" y="3009329"/>
            <a:ext cx="7337425" cy="1661315"/>
          </a:xfrm>
        </p:spPr>
        <p:txBody>
          <a:bodyPr lIns="0" tIns="0" rIns="0" bIns="0" anchor="t">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rgbClr val="EC66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a:t>
            </a:r>
            <a:br>
              <a:rPr lang="en-US" dirty="0"/>
            </a:br>
            <a:r>
              <a:rPr lang="en-US" dirty="0"/>
              <a:t>Calibri Bold</a:t>
            </a:r>
          </a:p>
        </p:txBody>
      </p:sp>
      <p:sp>
        <p:nvSpPr>
          <p:cNvPr id="12" name="Autho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dirty="0"/>
              <a:t>J. Pongratz | SHS DI D&amp;A PL TP I&amp;D</a:t>
            </a:r>
          </a:p>
        </p:txBody>
      </p:sp>
      <p:pic>
        <p:nvPicPr>
          <p:cNvPr id="13" name="Siemens Healthineers logo">
            <a:extLst>
              <a:ext uri="{FF2B5EF4-FFF2-40B4-BE49-F238E27FC236}">
                <a16:creationId xmlns:a16="http://schemas.microsoft.com/office/drawing/2014/main" id="{72B2F2CC-04D6-480A-9038-E43A364732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3002811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Picture">
    <p:bg bwMode="ltGray">
      <p:bgRef idx="1001">
        <a:schemeClr val="bg1"/>
      </p:bgRef>
    </p:bg>
    <p:spTree>
      <p:nvGrpSpPr>
        <p:cNvPr id="1" name=""/>
        <p:cNvGrpSpPr/>
        <p:nvPr/>
      </p:nvGrpSpPr>
      <p:grpSpPr>
        <a:xfrm>
          <a:off x="0" y="0"/>
          <a:ext cx="0" cy="0"/>
          <a:chOff x="0" y="0"/>
          <a:chExt cx="0" cy="0"/>
        </a:xfrm>
      </p:grpSpPr>
      <p:sp>
        <p:nvSpPr>
          <p:cNvPr id="3" name="Headline"/>
          <p:cNvSpPr>
            <a:spLocks noGrp="1"/>
          </p:cNvSpPr>
          <p:nvPr>
            <p:ph type="subTitle" idx="1" hasCustomPrompt="1"/>
          </p:nvPr>
        </p:nvSpPr>
        <p:spPr>
          <a:xfrm>
            <a:off x="7512775" y="2334410"/>
            <a:ext cx="4115663" cy="2601334"/>
          </a:xfrm>
        </p:spPr>
        <p:txBody>
          <a:bodyPr lIns="0" tIns="0" rIns="0" bIns="0" anchor="t">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rgbClr val="EC66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a:t>
            </a:r>
            <a:br>
              <a:rPr lang="en-US" dirty="0"/>
            </a:br>
            <a:r>
              <a:rPr lang="en-US" dirty="0"/>
              <a:t>Calibri Bold</a:t>
            </a:r>
          </a:p>
        </p:txBody>
      </p:sp>
      <p:sp>
        <p:nvSpPr>
          <p:cNvPr id="9" name="Footnote">
            <a:extLst>
              <a:ext uri="{FF2B5EF4-FFF2-40B4-BE49-F238E27FC236}">
                <a16:creationId xmlns:a16="http://schemas.microsoft.com/office/drawing/2014/main" id="{4D8785A4-C6E6-43A1-9BA1-402D04E7BADC}"/>
              </a:ext>
            </a:extLst>
          </p:cNvPr>
          <p:cNvSpPr txBox="1"/>
          <p:nvPr userDrawn="1"/>
        </p:nvSpPr>
        <p:spPr>
          <a:xfrm>
            <a:off x="540000" y="6372559"/>
            <a:ext cx="2636337" cy="324000"/>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Click to add footnote</a:t>
            </a:r>
            <a:br>
              <a:rPr lang="en-US" sz="1000" dirty="0">
                <a:solidFill>
                  <a:schemeClr val="tx1"/>
                </a:solidFill>
              </a:rPr>
            </a:br>
            <a:r>
              <a:rPr lang="en-US" sz="1000" dirty="0">
                <a:solidFill>
                  <a:schemeClr val="tx1"/>
                </a:solidFill>
              </a:rPr>
              <a:t>second line</a:t>
            </a:r>
          </a:p>
        </p:txBody>
      </p:sp>
      <p:sp>
        <p:nvSpPr>
          <p:cNvPr id="12" name="Autho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dirty="0"/>
              <a:t>J. Pongratz | SHS DI D&amp;A PL TP I&amp;D</a:t>
            </a:r>
          </a:p>
        </p:txBody>
      </p:sp>
      <p:sp>
        <p:nvSpPr>
          <p:cNvPr id="16" name="Restricted"/>
          <p:cNvSpPr txBox="1"/>
          <p:nvPr userDrawn="1"/>
        </p:nvSpPr>
        <p:spPr>
          <a:xfrm>
            <a:off x="8056799" y="6519470"/>
            <a:ext cx="3571200" cy="153888"/>
          </a:xfrm>
          <a:prstGeom prst="rect">
            <a:avLst/>
          </a:prstGeom>
          <a:noFill/>
        </p:spPr>
        <p:txBody>
          <a:bodyPr wrap="square" lIns="0" tIns="0" rIns="0" bIns="0" rtlCol="0">
            <a:spAutoFit/>
          </a:bodyPr>
          <a:lstStyle/>
          <a:p>
            <a:pPr algn="r"/>
            <a:r>
              <a:rPr lang="de-DE" sz="1000" dirty="0">
                <a:solidFill>
                  <a:schemeClr val="tx1"/>
                </a:solidFill>
              </a:rPr>
              <a:t>Restricted © Siemens Healthineers, 2023</a:t>
            </a:r>
          </a:p>
        </p:txBody>
      </p:sp>
      <p:pic>
        <p:nvPicPr>
          <p:cNvPr id="11" name="Siemens Healthineers logo">
            <a:extLst>
              <a:ext uri="{FF2B5EF4-FFF2-40B4-BE49-F238E27FC236}">
                <a16:creationId xmlns:a16="http://schemas.microsoft.com/office/drawing/2014/main" id="{F2A95EF1-1926-47A8-A827-99B1C6C611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
        <p:nvSpPr>
          <p:cNvPr id="10" name="TextBox 9">
            <a:extLst>
              <a:ext uri="{FF2B5EF4-FFF2-40B4-BE49-F238E27FC236}">
                <a16:creationId xmlns:a16="http://schemas.microsoft.com/office/drawing/2014/main" id="{157245B0-2A34-4E93-8EFF-DD735993B24D}"/>
              </a:ext>
            </a:extLst>
          </p:cNvPr>
          <p:cNvSpPr txBox="1"/>
          <p:nvPr userDrawn="1"/>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de-DE" sz="1000" b="1" i="0" u="none" kern="1200" spc="0" smtClean="0">
                <a:solidFill>
                  <a:schemeClr val="tx1">
                    <a:lumMod val="100000"/>
                  </a:schemeClr>
                </a:solidFill>
                <a:latin typeface="Calibri" panose="020F0502020204030204" pitchFamily="34" charset="0"/>
              </a:rPr>
              <a:pPr marL="0" lvl="0" indent="0" algn="r">
                <a:lnSpc>
                  <a:spcPct val="100000"/>
                </a:lnSpc>
                <a:spcBef>
                  <a:spcPts val="0"/>
                </a:spcBef>
                <a:spcAft>
                  <a:spcPts val="0"/>
                </a:spcAft>
              </a:pPr>
              <a:t>‹#›</a:t>
            </a:fld>
            <a:endParaRPr lang="de-DE" sz="1000" b="1" i="0" u="none" kern="1200" spc="0" dirty="0">
              <a:solidFill>
                <a:schemeClr val="tx1">
                  <a:lumMod val="100000"/>
                </a:schemeClr>
              </a:solidFill>
              <a:latin typeface="Calibri" panose="020F0502020204030204" pitchFamily="34" charset="0"/>
            </a:endParaRPr>
          </a:p>
        </p:txBody>
      </p:sp>
      <p:sp>
        <p:nvSpPr>
          <p:cNvPr id="6" name="Picture Placeholder 5">
            <a:extLst>
              <a:ext uri="{FF2B5EF4-FFF2-40B4-BE49-F238E27FC236}">
                <a16:creationId xmlns:a16="http://schemas.microsoft.com/office/drawing/2014/main" id="{FFA57F05-2156-4174-954F-B4B848A636F4}"/>
              </a:ext>
            </a:extLst>
          </p:cNvPr>
          <p:cNvSpPr>
            <a:spLocks noGrp="1"/>
          </p:cNvSpPr>
          <p:nvPr>
            <p:ph type="pic" sz="quarter" idx="10"/>
          </p:nvPr>
        </p:nvSpPr>
        <p:spPr>
          <a:xfrm>
            <a:off x="0" y="1052513"/>
            <a:ext cx="7115175" cy="5141912"/>
          </a:xfrm>
          <a:solidFill>
            <a:schemeClr val="bg2"/>
          </a:solidFill>
        </p:spPr>
        <p:txBody>
          <a:bodyPr/>
          <a:lstStyle/>
          <a:p>
            <a:r>
              <a:rPr lang="en-US"/>
              <a:t>Click icon to add picture</a:t>
            </a:r>
          </a:p>
        </p:txBody>
      </p:sp>
    </p:spTree>
    <p:extLst>
      <p:ext uri="{BB962C8B-B14F-4D97-AF65-F5344CB8AC3E}">
        <p14:creationId xmlns:p14="http://schemas.microsoft.com/office/powerpoint/2010/main" val="378013873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Picture (cut-out image)">
    <p:bg>
      <p:bgPr>
        <a:solidFill>
          <a:schemeClr val="bg1"/>
        </a:solidFill>
        <a:effectLst/>
      </p:bgPr>
    </p:bg>
    <p:spTree>
      <p:nvGrpSpPr>
        <p:cNvPr id="1" name=""/>
        <p:cNvGrpSpPr/>
        <p:nvPr/>
      </p:nvGrpSpPr>
      <p:grpSpPr>
        <a:xfrm>
          <a:off x="0" y="0"/>
          <a:ext cx="0" cy="0"/>
          <a:chOff x="0" y="0"/>
          <a:chExt cx="0" cy="0"/>
        </a:xfrm>
      </p:grpSpPr>
      <p:sp>
        <p:nvSpPr>
          <p:cNvPr id="10" name="Picture placeholder"/>
          <p:cNvSpPr>
            <a:spLocks noGrp="1"/>
          </p:cNvSpPr>
          <p:nvPr>
            <p:ph type="pic" sz="quarter" idx="10" hasCustomPrompt="1"/>
          </p:nvPr>
        </p:nvSpPr>
        <p:spPr>
          <a:xfrm>
            <a:off x="0" y="0"/>
            <a:ext cx="6934200" cy="6858000"/>
          </a:xfrm>
          <a:solidFill>
            <a:schemeClr val="bg2"/>
          </a:solidFill>
        </p:spPr>
        <p:txBody>
          <a:bodyPr lIns="180000" tIns="180000" rIns="180000" bIns="180000"/>
          <a:lstStyle>
            <a:lvl1pPr>
              <a:defRPr/>
            </a:lvl1pPr>
          </a:lstStyle>
          <a:p>
            <a:r>
              <a:rPr lang="de-DE" dirty="0"/>
              <a:t>Add a picture</a:t>
            </a:r>
          </a:p>
        </p:txBody>
      </p:sp>
      <p:sp>
        <p:nvSpPr>
          <p:cNvPr id="2" name="Product tag"/>
          <p:cNvSpPr>
            <a:spLocks noGrp="1"/>
          </p:cNvSpPr>
          <p:nvPr>
            <p:ph type="ctrTitle" hasCustomPrompt="1"/>
          </p:nvPr>
        </p:nvSpPr>
        <p:spPr>
          <a:xfrm>
            <a:off x="7125500" y="1623600"/>
            <a:ext cx="4502938" cy="1224000"/>
          </a:xfrm>
        </p:spPr>
        <p:txBody>
          <a:bodyPr lIns="0" tIns="0" rIns="0" bIns="0" anchor="b" anchorCtr="0">
            <a:noAutofit/>
          </a:bodyPr>
          <a:lstStyle>
            <a:lvl1pPr algn="l">
              <a:defRPr sz="2600" b="1">
                <a:solidFill>
                  <a:schemeClr val="tx1"/>
                </a:solidFill>
              </a:defRPr>
            </a:lvl1pPr>
          </a:lstStyle>
          <a:p>
            <a:r>
              <a:rPr lang="en-US" dirty="0"/>
              <a:t>ETIAM sit </a:t>
            </a:r>
            <a:r>
              <a:rPr lang="en-US" dirty="0" err="1"/>
              <a:t>atmet</a:t>
            </a:r>
            <a:endParaRPr lang="en-US" noProof="0" dirty="0"/>
          </a:p>
        </p:txBody>
      </p:sp>
      <p:sp>
        <p:nvSpPr>
          <p:cNvPr id="3" name="Headline"/>
          <p:cNvSpPr>
            <a:spLocks noGrp="1"/>
          </p:cNvSpPr>
          <p:nvPr>
            <p:ph type="subTitle" idx="1" hasCustomPrompt="1"/>
          </p:nvPr>
        </p:nvSpPr>
        <p:spPr>
          <a:xfrm>
            <a:off x="7125500" y="3009329"/>
            <a:ext cx="4503600" cy="1661315"/>
          </a:xfrm>
        </p:spPr>
        <p:txBody>
          <a:bodyPr lIns="0" tIns="0" rIns="0" bIns="0" anchor="t">
            <a:noAutofit/>
          </a:bodyPr>
          <a:lstStyle>
            <a:lvl1pPr marL="0" marR="0" indent="0" algn="l" defTabSz="914400" rtl="0" eaLnBrk="1" fontAlgn="auto" latinLnBrk="0" hangingPunct="1">
              <a:lnSpc>
                <a:spcPct val="85000"/>
              </a:lnSpc>
              <a:spcBef>
                <a:spcPts val="0"/>
              </a:spcBef>
              <a:spcAft>
                <a:spcPts val="0"/>
              </a:spcAft>
              <a:buClrTx/>
              <a:buSzTx/>
              <a:buFont typeface="Arial" panose="020B0604020202020204" pitchFamily="34" charset="0"/>
              <a:buNone/>
              <a:tabLst/>
              <a:defRPr sz="5200" b="1" baseline="0">
                <a:solidFill>
                  <a:srgbClr val="EC660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Headline </a:t>
            </a:r>
            <a:br>
              <a:rPr lang="en-US" dirty="0"/>
            </a:br>
            <a:r>
              <a:rPr lang="en-US" dirty="0"/>
              <a:t>Calibri Bold</a:t>
            </a:r>
          </a:p>
        </p:txBody>
      </p:sp>
      <p:sp>
        <p:nvSpPr>
          <p:cNvPr id="9" name="Footnote">
            <a:extLst>
              <a:ext uri="{FF2B5EF4-FFF2-40B4-BE49-F238E27FC236}">
                <a16:creationId xmlns:a16="http://schemas.microsoft.com/office/drawing/2014/main" id="{63A13AEC-6E96-4994-BA26-3AFB5FCFE509}"/>
              </a:ext>
            </a:extLst>
          </p:cNvPr>
          <p:cNvSpPr txBox="1"/>
          <p:nvPr userDrawn="1"/>
        </p:nvSpPr>
        <p:spPr>
          <a:xfrm>
            <a:off x="540000" y="6372559"/>
            <a:ext cx="2636337" cy="324000"/>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Click to add footnote</a:t>
            </a:r>
            <a:br>
              <a:rPr lang="en-US" sz="1000" dirty="0">
                <a:solidFill>
                  <a:schemeClr val="bg1"/>
                </a:solidFill>
              </a:rPr>
            </a:br>
            <a:r>
              <a:rPr lang="en-US" sz="1000" dirty="0">
                <a:solidFill>
                  <a:schemeClr val="bg1"/>
                </a:solidFill>
              </a:rPr>
              <a:t>second line</a:t>
            </a:r>
          </a:p>
        </p:txBody>
      </p:sp>
      <p:sp>
        <p:nvSpPr>
          <p:cNvPr id="12" name="Autho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a:t>Author | Department</a:t>
            </a:r>
            <a:endParaRPr lang="en-US" dirty="0"/>
          </a:p>
        </p:txBody>
      </p:sp>
      <p:pic>
        <p:nvPicPr>
          <p:cNvPr id="15" name="Siemens Healthineers logo">
            <a:extLst>
              <a:ext uri="{FF2B5EF4-FFF2-40B4-BE49-F238E27FC236}">
                <a16:creationId xmlns:a16="http://schemas.microsoft.com/office/drawing/2014/main" id="{71639FCE-B405-406F-AB7D-EA609CD234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159320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troduction/Table of content Pictur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a:solidFill>
                  <a:srgbClr val="EC6602"/>
                </a:solidFill>
              </a:defRPr>
            </a:lvl1pPr>
          </a:lstStyle>
          <a:p>
            <a:r>
              <a:rPr lang="en-US" dirty="0"/>
              <a:t>Table of Contents</a:t>
            </a:r>
            <a:br>
              <a:rPr lang="en-US" dirty="0"/>
            </a:br>
            <a:r>
              <a:rPr lang="en-US" dirty="0"/>
              <a:t>Title Calibri Bold 28 </a:t>
            </a:r>
            <a:r>
              <a:rPr lang="en-US" dirty="0" err="1"/>
              <a:t>pt</a:t>
            </a:r>
            <a:endParaRPr lang="en-US" noProof="0" dirty="0"/>
          </a:p>
        </p:txBody>
      </p:sp>
      <p:sp>
        <p:nvSpPr>
          <p:cNvPr id="23" name="Content"/>
          <p:cNvSpPr>
            <a:spLocks noGrp="1"/>
          </p:cNvSpPr>
          <p:nvPr>
            <p:ph type="body" sz="quarter" idx="16" hasCustomPrompt="1"/>
          </p:nvPr>
        </p:nvSpPr>
        <p:spPr>
          <a:xfrm>
            <a:off x="540000" y="1623600"/>
            <a:ext cx="4512060" cy="4570825"/>
          </a:xfrm>
        </p:spPr>
        <p:txBody>
          <a:bodyPr/>
          <a:lstStyle>
            <a:lvl1pPr marL="219600" indent="-219600">
              <a:spcBef>
                <a:spcPts val="900"/>
              </a:spcBef>
              <a:spcAft>
                <a:spcPts val="0"/>
              </a:spcAft>
              <a:buClr>
                <a:schemeClr val="tx1"/>
              </a:buClr>
              <a:buFont typeface="Arial" panose="020B0604020202020204" pitchFamily="34" charset="0"/>
              <a:buChar char="•"/>
              <a:tabLst>
                <a:tab pos="4510088" algn="r"/>
              </a:tabLst>
              <a:defRPr lang="en-US" sz="1800" b="1" kern="1200" noProof="0" dirty="0" smtClean="0">
                <a:solidFill>
                  <a:schemeClr val="tx1"/>
                </a:solidFill>
                <a:latin typeface="+mn-lt"/>
                <a:ea typeface="+mn-ea"/>
                <a:cs typeface="+mn-cs"/>
              </a:defRPr>
            </a:lvl1pPr>
            <a:lvl2pPr marL="219600" indent="0">
              <a:buFont typeface="Arial" panose="020B0604020202020204" pitchFamily="34" charset="0"/>
              <a:buNone/>
              <a:tabLst>
                <a:tab pos="4510088" algn="r"/>
              </a:tabLst>
              <a:defRPr b="0">
                <a:solidFill>
                  <a:schemeClr val="tx1"/>
                </a:solidFill>
              </a:defRPr>
            </a:lvl2pPr>
            <a:lvl3pPr marL="457200" indent="-228600">
              <a:spcAft>
                <a:spcPts val="0"/>
              </a:spcAft>
              <a:buFont typeface="Arial" panose="020B0604020202020204" pitchFamily="34" charset="0"/>
              <a:buChar char="•"/>
              <a:tabLst>
                <a:tab pos="4510088" algn="r"/>
              </a:tabLst>
              <a:defRPr>
                <a:solidFill>
                  <a:schemeClr val="tx1"/>
                </a:solidFill>
              </a:defRPr>
            </a:lvl3pPr>
            <a:lvl4pPr>
              <a:defRPr/>
            </a:lvl4pPr>
          </a:lstStyle>
          <a:p>
            <a:pPr lvl="0"/>
            <a:r>
              <a:rPr lang="en-US" noProof="0" dirty="0"/>
              <a:t>Text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0"/>
            <a:r>
              <a:rPr lang="en-US" noProof="0" dirty="0"/>
              <a:t>Text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p:txBody>
      </p:sp>
      <p:sp>
        <p:nvSpPr>
          <p:cNvPr id="3" name="Picture placeholder"/>
          <p:cNvSpPr>
            <a:spLocks noGrp="1"/>
          </p:cNvSpPr>
          <p:nvPr>
            <p:ph type="pic" sz="quarter" idx="17" hasCustomPrompt="1"/>
          </p:nvPr>
        </p:nvSpPr>
        <p:spPr>
          <a:xfrm>
            <a:off x="6175376" y="1623600"/>
            <a:ext cx="4514850" cy="2538000"/>
          </a:xfrm>
          <a:solidFill>
            <a:schemeClr val="bg2"/>
          </a:solidFill>
        </p:spPr>
        <p:txBody>
          <a:bodyPr lIns="180000" tIns="180000" rIns="180000" bIns="180000"/>
          <a:lstStyle>
            <a:lvl1pPr>
              <a:defRPr b="1"/>
            </a:lvl1pPr>
          </a:lstStyle>
          <a:p>
            <a:r>
              <a:rPr lang="en-US" noProof="0" dirty="0"/>
              <a:t>Add a illustrative image</a:t>
            </a:r>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2" name="Author"/>
          <p:cNvSpPr>
            <a:spLocks noGrp="1"/>
          </p:cNvSpPr>
          <p:nvPr>
            <p:ph type="ftr" sz="quarter" idx="18"/>
          </p:nvPr>
        </p:nvSpPr>
        <p:spPr/>
        <p:txBody>
          <a:bodyPr/>
          <a:lstStyle>
            <a:lvl1pPr>
              <a:lnSpc>
                <a:spcPct val="100000"/>
              </a:lnSpc>
              <a:defRPr/>
            </a:lvl1pPr>
          </a:lstStyle>
          <a:p>
            <a:r>
              <a:rPr lang="en-US" dirty="0"/>
              <a:t>J. Pongratz | SHS DI D&amp;A PL TP I&amp;D</a:t>
            </a:r>
          </a:p>
        </p:txBody>
      </p:sp>
      <p:pic>
        <p:nvPicPr>
          <p:cNvPr id="12" name="Siemens Healthineers logo">
            <a:extLst>
              <a:ext uri="{FF2B5EF4-FFF2-40B4-BE49-F238E27FC236}">
                <a16:creationId xmlns:a16="http://schemas.microsoft.com/office/drawing/2014/main" id="{5B079570-04AF-4229-A2FB-E49C0FA353C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36299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a:solidFill>
                  <a:srgbClr val="EC6602"/>
                </a:solidFill>
              </a:defRPr>
            </a:lvl1pPr>
          </a:lstStyle>
          <a:p>
            <a:r>
              <a:rPr lang="en-US" noProof="0" dirty="0"/>
              <a:t>Title Calibri Bold 28 </a:t>
            </a:r>
            <a:r>
              <a:rPr lang="en-US" noProof="0" dirty="0" err="1"/>
              <a:t>pt</a:t>
            </a:r>
            <a:endParaRPr lang="en-US" noProof="0" dirty="0"/>
          </a:p>
        </p:txBody>
      </p:sp>
      <p:sp>
        <p:nvSpPr>
          <p:cNvPr id="4" name="Content">
            <a:extLst>
              <a:ext uri="{FF2B5EF4-FFF2-40B4-BE49-F238E27FC236}">
                <a16:creationId xmlns:a16="http://schemas.microsoft.com/office/drawing/2014/main" id="{906B1CE5-AD7F-4EF1-A5A9-79DBBDA7E9CD}"/>
              </a:ext>
            </a:extLst>
          </p:cNvPr>
          <p:cNvSpPr>
            <a:spLocks noGrp="1"/>
          </p:cNvSpPr>
          <p:nvPr>
            <p:ph sz="quarter" idx="23" hasCustomPrompt="1"/>
          </p:nvPr>
        </p:nvSpPr>
        <p:spPr>
          <a:xfrm>
            <a:off x="539999" y="1623600"/>
            <a:ext cx="92124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2" name="Author"/>
          <p:cNvSpPr>
            <a:spLocks noGrp="1"/>
          </p:cNvSpPr>
          <p:nvPr>
            <p:ph type="ftr" sz="quarter" idx="22"/>
          </p:nvPr>
        </p:nvSpPr>
        <p:spPr>
          <a:xfrm>
            <a:off x="8054975" y="6340471"/>
            <a:ext cx="3259452" cy="144000"/>
          </a:xfrm>
        </p:spPr>
        <p:txBody>
          <a:bodyPr/>
          <a:lstStyle>
            <a:lvl1pPr>
              <a:lnSpc>
                <a:spcPct val="100000"/>
              </a:lnSpc>
              <a:defRPr/>
            </a:lvl1pPr>
          </a:lstStyle>
          <a:p>
            <a:r>
              <a:rPr lang="en-US" dirty="0"/>
              <a:t>J. Pongratz | SHS DI D&amp;A PL TP I&amp;D</a:t>
            </a:r>
          </a:p>
        </p:txBody>
      </p:sp>
      <p:pic>
        <p:nvPicPr>
          <p:cNvPr id="14" name="Siemens Healthineers logo">
            <a:extLst>
              <a:ext uri="{FF2B5EF4-FFF2-40B4-BE49-F238E27FC236}">
                <a16:creationId xmlns:a16="http://schemas.microsoft.com/office/drawing/2014/main" id="{432736EC-6501-42F7-8D77-527C9087F9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38193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ext and Picture White">
    <p:spTree>
      <p:nvGrpSpPr>
        <p:cNvPr id="1" name=""/>
        <p:cNvGrpSpPr/>
        <p:nvPr/>
      </p:nvGrpSpPr>
      <p:grpSpPr>
        <a:xfrm>
          <a:off x="0" y="0"/>
          <a:ext cx="0" cy="0"/>
          <a:chOff x="0" y="0"/>
          <a:chExt cx="0" cy="0"/>
        </a:xfrm>
      </p:grpSpPr>
      <p:sp>
        <p:nvSpPr>
          <p:cNvPr id="13" name="Headline"/>
          <p:cNvSpPr>
            <a:spLocks noGrp="1"/>
          </p:cNvSpPr>
          <p:nvPr>
            <p:ph type="title" hasCustomPrompt="1"/>
          </p:nvPr>
        </p:nvSpPr>
        <p:spPr>
          <a:xfrm>
            <a:off x="540000" y="219599"/>
            <a:ext cx="9210425" cy="832913"/>
          </a:xfrm>
        </p:spPr>
        <p:txBody>
          <a:bodyPr/>
          <a:lstStyle>
            <a:lvl1pPr>
              <a:defRPr>
                <a:solidFill>
                  <a:srgbClr val="EC6602"/>
                </a:solidFill>
              </a:defRPr>
            </a:lvl1pPr>
          </a:lstStyle>
          <a:p>
            <a:r>
              <a:rPr lang="en-US" noProof="0" dirty="0"/>
              <a:t>Title Calibri Bold 28 </a:t>
            </a:r>
            <a:r>
              <a:rPr lang="en-US" noProof="0" dirty="0" err="1"/>
              <a:t>pt</a:t>
            </a:r>
            <a:endParaRPr lang="en-US" noProof="0" dirty="0"/>
          </a:p>
        </p:txBody>
      </p:sp>
      <p:sp>
        <p:nvSpPr>
          <p:cNvPr id="5" name="Content">
            <a:extLst>
              <a:ext uri="{FF2B5EF4-FFF2-40B4-BE49-F238E27FC236}">
                <a16:creationId xmlns:a16="http://schemas.microsoft.com/office/drawing/2014/main" id="{9C6F4BCA-FA11-41BC-899F-4225802B0BFB}"/>
              </a:ext>
            </a:extLst>
          </p:cNvPr>
          <p:cNvSpPr>
            <a:spLocks noGrp="1"/>
          </p:cNvSpPr>
          <p:nvPr>
            <p:ph sz="quarter" idx="19" hasCustomPrompt="1"/>
          </p:nvPr>
        </p:nvSpPr>
        <p:spPr>
          <a:xfrm>
            <a:off x="540000" y="1623600"/>
            <a:ext cx="4510800" cy="45720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3" name="Picture placeholder"/>
          <p:cNvSpPr>
            <a:spLocks noGrp="1"/>
          </p:cNvSpPr>
          <p:nvPr>
            <p:ph type="pic" sz="quarter" idx="17" hasCustomPrompt="1"/>
          </p:nvPr>
        </p:nvSpPr>
        <p:spPr>
          <a:xfrm>
            <a:off x="6175375" y="1623600"/>
            <a:ext cx="5453063" cy="4572000"/>
          </a:xfrm>
          <a:solidFill>
            <a:schemeClr val="bg2"/>
          </a:solidFill>
        </p:spPr>
        <p:txBody>
          <a:bodyPr lIns="180000" tIns="180000" rIns="180000" bIns="180000"/>
          <a:lstStyle>
            <a:lvl1pPr>
              <a:defRPr b="1"/>
            </a:lvl1pPr>
          </a:lstStyle>
          <a:p>
            <a:r>
              <a:rPr lang="en-US" noProof="0" dirty="0"/>
              <a:t>Add a picture</a:t>
            </a:r>
          </a:p>
        </p:txBody>
      </p:sp>
      <p:sp>
        <p:nvSpPr>
          <p:cNvPr id="19" name="Footnote"/>
          <p:cNvSpPr>
            <a:spLocks noGrp="1"/>
          </p:cNvSpPr>
          <p:nvPr>
            <p:ph type="body" sz="quarter" idx="15" hasCustomPrompt="1"/>
          </p:nvPr>
        </p:nvSpPr>
        <p:spPr>
          <a:xfrm>
            <a:off x="540000" y="6297348"/>
            <a:ext cx="4510800" cy="360000"/>
          </a:xfrm>
        </p:spPr>
        <p:txBody>
          <a:bodyPr anchor="b" anchorCtr="0">
            <a:noAutofit/>
          </a:bodyPr>
          <a:lstStyle>
            <a:lvl1pPr>
              <a:lnSpc>
                <a:spcPct val="100000"/>
              </a:lnSpc>
              <a:defRPr sz="1000" b="0"/>
            </a:lvl1pPr>
          </a:lstStyle>
          <a:p>
            <a:r>
              <a:rPr lang="en-US" dirty="0"/>
              <a:t>Click to add footnote</a:t>
            </a:r>
            <a:br>
              <a:rPr lang="en-US" dirty="0"/>
            </a:br>
            <a:r>
              <a:rPr lang="en-US" dirty="0"/>
              <a:t>second line</a:t>
            </a:r>
          </a:p>
        </p:txBody>
      </p:sp>
      <p:sp>
        <p:nvSpPr>
          <p:cNvPr id="7" name="Author">
            <a:extLst>
              <a:ext uri="{FF2B5EF4-FFF2-40B4-BE49-F238E27FC236}">
                <a16:creationId xmlns:a16="http://schemas.microsoft.com/office/drawing/2014/main" id="{26CB829D-BCCA-4C81-9883-CB2EF6F5A812}"/>
              </a:ext>
            </a:extLst>
          </p:cNvPr>
          <p:cNvSpPr>
            <a:spLocks noGrp="1"/>
          </p:cNvSpPr>
          <p:nvPr>
            <p:ph type="ftr" sz="quarter" idx="21"/>
          </p:nvPr>
        </p:nvSpPr>
        <p:spPr/>
        <p:txBody>
          <a:bodyPr/>
          <a:lstStyle>
            <a:lvl1pPr>
              <a:defRPr/>
            </a:lvl1pPr>
          </a:lstStyle>
          <a:p>
            <a:r>
              <a:rPr lang="en-US" dirty="0"/>
              <a:t>J. Pongratz | SHS DI D&amp;A PL TP I&amp;D</a:t>
            </a:r>
          </a:p>
        </p:txBody>
      </p:sp>
      <p:pic>
        <p:nvPicPr>
          <p:cNvPr id="14" name="Siemens Healthineers logo">
            <a:extLst>
              <a:ext uri="{FF2B5EF4-FFF2-40B4-BE49-F238E27FC236}">
                <a16:creationId xmlns:a16="http://schemas.microsoft.com/office/drawing/2014/main" id="{0A0C2692-8EAB-494D-9DDD-3D6F2724AC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10444503" y="281267"/>
            <a:ext cx="1450800" cy="345884"/>
          </a:xfrm>
          <a:prstGeom prst="rect">
            <a:avLst/>
          </a:prstGeom>
        </p:spPr>
      </p:pic>
    </p:spTree>
    <p:extLst>
      <p:ext uri="{BB962C8B-B14F-4D97-AF65-F5344CB8AC3E}">
        <p14:creationId xmlns:p14="http://schemas.microsoft.com/office/powerpoint/2010/main" val="1235172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line"/>
          <p:cNvSpPr>
            <a:spLocks noGrp="1"/>
          </p:cNvSpPr>
          <p:nvPr>
            <p:ph type="title"/>
          </p:nvPr>
        </p:nvSpPr>
        <p:spPr>
          <a:xfrm>
            <a:off x="540000" y="219599"/>
            <a:ext cx="9210425" cy="832913"/>
          </a:xfrm>
          <a:prstGeom prst="rect">
            <a:avLst/>
          </a:prstGeom>
        </p:spPr>
        <p:txBody>
          <a:bodyPr vert="horz" lIns="0" tIns="0" rIns="0" bIns="0" rtlCol="0" anchor="t" anchorCtr="0">
            <a:noAutofit/>
          </a:bodyPr>
          <a:lstStyle/>
          <a:p>
            <a:r>
              <a:rPr lang="en-US" noProof="0" dirty="0"/>
              <a:t>Title Calibri Bold 28 </a:t>
            </a:r>
            <a:r>
              <a:rPr lang="en-US" noProof="0" dirty="0" err="1"/>
              <a:t>pt</a:t>
            </a:r>
            <a:endParaRPr lang="en-US" noProof="0" dirty="0"/>
          </a:p>
        </p:txBody>
      </p:sp>
      <p:sp>
        <p:nvSpPr>
          <p:cNvPr id="3" name="Content"/>
          <p:cNvSpPr>
            <a:spLocks noGrp="1"/>
          </p:cNvSpPr>
          <p:nvPr>
            <p:ph type="body" idx="1"/>
          </p:nvPr>
        </p:nvSpPr>
        <p:spPr>
          <a:xfrm>
            <a:off x="540000" y="1623600"/>
            <a:ext cx="9210425" cy="4572000"/>
          </a:xfrm>
          <a:prstGeom prst="rect">
            <a:avLst/>
          </a:prstGeom>
        </p:spPr>
        <p:txBody>
          <a:bodyPr vert="horz" lIns="0" tIns="0" rIns="0" bIns="0" rtlCol="0">
            <a:noAutofit/>
          </a:bodyPr>
          <a:lstStyle/>
          <a:p>
            <a:pPr lvl="0"/>
            <a:r>
              <a:rPr lang="en-US" noProof="0" dirty="0"/>
              <a:t>Headline Calibri Bold 18 </a:t>
            </a:r>
            <a:r>
              <a:rPr lang="en-US" noProof="0" dirty="0" err="1"/>
              <a:t>pt</a:t>
            </a:r>
            <a:endParaRPr lang="en-US" noProof="0" dirty="0"/>
          </a:p>
          <a:p>
            <a:pPr lvl="1"/>
            <a:r>
              <a:rPr lang="en-US" noProof="0" dirty="0"/>
              <a:t>Text Calibri 18 </a:t>
            </a:r>
            <a:r>
              <a:rPr lang="en-US" noProof="0" dirty="0" err="1"/>
              <a:t>pt</a:t>
            </a:r>
            <a:endParaRPr lang="en-US" noProof="0" dirty="0"/>
          </a:p>
          <a:p>
            <a:pPr lvl="2"/>
            <a:r>
              <a:rPr lang="en-US" noProof="0" dirty="0"/>
              <a:t>Text Calibri 18 </a:t>
            </a:r>
            <a:r>
              <a:rPr lang="en-US" noProof="0" dirty="0" err="1"/>
              <a:t>pt</a:t>
            </a:r>
            <a:endParaRPr lang="en-US" noProof="0" dirty="0"/>
          </a:p>
          <a:p>
            <a:pPr lvl="3"/>
            <a:r>
              <a:rPr lang="en-US" noProof="0" dirty="0"/>
              <a:t>Text Calibri 18 </a:t>
            </a:r>
            <a:r>
              <a:rPr lang="en-US" noProof="0" dirty="0" err="1"/>
              <a:t>pt</a:t>
            </a:r>
            <a:endParaRPr lang="en-US" noProof="0" dirty="0"/>
          </a:p>
          <a:p>
            <a:pPr lvl="4"/>
            <a:r>
              <a:rPr lang="en-US" noProof="0" dirty="0"/>
              <a:t>Text Calibri 18 </a:t>
            </a:r>
            <a:r>
              <a:rPr lang="en-US" noProof="0" dirty="0" err="1"/>
              <a:t>pt</a:t>
            </a:r>
            <a:endParaRPr lang="en-US" noProof="0" dirty="0"/>
          </a:p>
          <a:p>
            <a:pPr lvl="5"/>
            <a:r>
              <a:rPr lang="en-US" noProof="0" dirty="0"/>
              <a:t>Text Calibri 18 </a:t>
            </a:r>
            <a:r>
              <a:rPr lang="en-US" noProof="0" dirty="0" err="1"/>
              <a:t>pt</a:t>
            </a:r>
            <a:endParaRPr lang="en-US" noProof="0" dirty="0"/>
          </a:p>
          <a:p>
            <a:pPr lvl="6"/>
            <a:r>
              <a:rPr lang="en-US" noProof="0" dirty="0"/>
              <a:t>Text Calibri 18 </a:t>
            </a:r>
            <a:r>
              <a:rPr lang="en-US" noProof="0" dirty="0" err="1"/>
              <a:t>pt</a:t>
            </a:r>
            <a:endParaRPr lang="en-US" noProof="0" dirty="0"/>
          </a:p>
          <a:p>
            <a:pPr lvl="7"/>
            <a:r>
              <a:rPr lang="en-US" noProof="0" dirty="0"/>
              <a:t>Text Calibri 18 </a:t>
            </a:r>
            <a:r>
              <a:rPr lang="en-US" noProof="0" dirty="0" err="1"/>
              <a:t>pt</a:t>
            </a:r>
            <a:endParaRPr lang="en-US" noProof="0" dirty="0"/>
          </a:p>
          <a:p>
            <a:pPr lvl="8"/>
            <a:r>
              <a:rPr lang="en-US" noProof="0" dirty="0"/>
              <a:t>Text Calibri 14 </a:t>
            </a:r>
            <a:r>
              <a:rPr lang="en-US" noProof="0" dirty="0" err="1"/>
              <a:t>pt</a:t>
            </a:r>
            <a:endParaRPr lang="en-US" noProof="0" dirty="0"/>
          </a:p>
        </p:txBody>
      </p:sp>
      <p:sp>
        <p:nvSpPr>
          <p:cNvPr id="5" name="Author"/>
          <p:cNvSpPr>
            <a:spLocks noGrp="1"/>
          </p:cNvSpPr>
          <p:nvPr>
            <p:ph type="ftr" sz="quarter" idx="3"/>
          </p:nvPr>
        </p:nvSpPr>
        <p:spPr>
          <a:xfrm>
            <a:off x="8054975" y="6340471"/>
            <a:ext cx="3259452" cy="144000"/>
          </a:xfrm>
          <a:prstGeom prst="rect">
            <a:avLst/>
          </a:prstGeom>
        </p:spPr>
        <p:txBody>
          <a:bodyPr vert="horz" lIns="0" tIns="0" rIns="0" bIns="0" rtlCol="0" anchor="t" anchorCtr="0"/>
          <a:lstStyle>
            <a:lvl1pPr algn="r">
              <a:defRPr sz="1000">
                <a:solidFill>
                  <a:schemeClr val="tx1"/>
                </a:solidFill>
              </a:defRPr>
            </a:lvl1pPr>
          </a:lstStyle>
          <a:p>
            <a:r>
              <a:rPr lang="en-US" dirty="0"/>
              <a:t>Author | Department</a:t>
            </a:r>
          </a:p>
        </p:txBody>
      </p:sp>
      <p:grpSp>
        <p:nvGrpSpPr>
          <p:cNvPr id="4" name="Marker">
            <a:extLst>
              <a:ext uri="{FF2B5EF4-FFF2-40B4-BE49-F238E27FC236}">
                <a16:creationId xmlns:a16="http://schemas.microsoft.com/office/drawing/2014/main" id="{177468D6-3548-46CA-8691-336AA6DB769A}"/>
              </a:ext>
            </a:extLst>
          </p:cNvPr>
          <p:cNvGrpSpPr/>
          <p:nvPr/>
        </p:nvGrpSpPr>
        <p:grpSpPr>
          <a:xfrm>
            <a:off x="-468000" y="-360000"/>
            <a:ext cx="12999600" cy="7578000"/>
            <a:chOff x="-468000" y="-360000"/>
            <a:chExt cx="12999600" cy="7578000"/>
          </a:xfrm>
        </p:grpSpPr>
        <p:cxnSp>
          <p:nvCxnSpPr>
            <p:cNvPr id="41" name="Gerade Verbindung 40"/>
            <p:cNvCxnSpPr/>
            <p:nvPr userDrawn="1"/>
          </p:nvCxnSpPr>
          <p:spPr>
            <a:xfrm>
              <a:off x="540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a:xfrm>
              <a:off x="540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a:xfrm>
              <a:off x="129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a:xfrm>
              <a:off x="129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a:xfrm>
              <a:off x="1479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a:xfrm>
              <a:off x="1479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a:xfrm>
              <a:off x="223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a:xfrm>
              <a:off x="223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a:xfrm>
              <a:off x="2419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a:xfrm>
              <a:off x="2419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a:xfrm>
              <a:off x="31781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a:xfrm>
              <a:off x="31781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a:xfrm>
              <a:off x="335915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a:xfrm>
              <a:off x="335915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a:xfrm>
              <a:off x="4114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a:xfrm>
              <a:off x="4114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a:xfrm>
              <a:off x="4295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a:xfrm>
              <a:off x="4295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a:xfrm>
              <a:off x="50546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a:xfrm>
              <a:off x="50546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a:xfrm>
              <a:off x="52355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a:xfrm>
              <a:off x="52355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userDrawn="1"/>
          </p:nvCxnSpPr>
          <p:spPr>
            <a:xfrm>
              <a:off x="59944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userDrawn="1"/>
          </p:nvCxnSpPr>
          <p:spPr>
            <a:xfrm>
              <a:off x="59944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userDrawn="1"/>
          </p:nvCxnSpPr>
          <p:spPr>
            <a:xfrm>
              <a:off x="61753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a:xfrm>
              <a:off x="61753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a:xfrm>
              <a:off x="69342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a:xfrm>
              <a:off x="69342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a:xfrm>
              <a:off x="7114826"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a:xfrm>
              <a:off x="7114826"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userDrawn="1"/>
          </p:nvCxnSpPr>
          <p:spPr>
            <a:xfrm>
              <a:off x="78740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a:xfrm>
              <a:off x="78740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Gerade Verbindung 90"/>
            <p:cNvCxnSpPr/>
            <p:nvPr userDrawn="1"/>
          </p:nvCxnSpPr>
          <p:spPr>
            <a:xfrm>
              <a:off x="80549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userDrawn="1"/>
          </p:nvCxnSpPr>
          <p:spPr>
            <a:xfrm>
              <a:off x="80549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4" name="Gerade Verbindung 93"/>
            <p:cNvCxnSpPr/>
            <p:nvPr userDrawn="1"/>
          </p:nvCxnSpPr>
          <p:spPr>
            <a:xfrm>
              <a:off x="8813800"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userDrawn="1"/>
          </p:nvCxnSpPr>
          <p:spPr>
            <a:xfrm>
              <a:off x="8813800"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userDrawn="1"/>
          </p:nvCxnSpPr>
          <p:spPr>
            <a:xfrm>
              <a:off x="899477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userDrawn="1"/>
          </p:nvCxnSpPr>
          <p:spPr>
            <a:xfrm>
              <a:off x="899477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Gerade Verbindung 99"/>
            <p:cNvCxnSpPr/>
            <p:nvPr userDrawn="1"/>
          </p:nvCxnSpPr>
          <p:spPr>
            <a:xfrm>
              <a:off x="9751003"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userDrawn="1"/>
          </p:nvCxnSpPr>
          <p:spPr>
            <a:xfrm>
              <a:off x="9751003"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userDrawn="1"/>
          </p:nvCxnSpPr>
          <p:spPr>
            <a:xfrm>
              <a:off x="9928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Gerade Verbindung 103"/>
            <p:cNvCxnSpPr/>
            <p:nvPr userDrawn="1"/>
          </p:nvCxnSpPr>
          <p:spPr>
            <a:xfrm>
              <a:off x="9928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userDrawn="1"/>
          </p:nvCxnSpPr>
          <p:spPr>
            <a:xfrm>
              <a:off x="106902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userDrawn="1"/>
          </p:nvCxnSpPr>
          <p:spPr>
            <a:xfrm>
              <a:off x="106902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Gerade Verbindung 108"/>
            <p:cNvCxnSpPr/>
            <p:nvPr userDrawn="1"/>
          </p:nvCxnSpPr>
          <p:spPr>
            <a:xfrm>
              <a:off x="10868025"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Gerade Verbindung 109"/>
            <p:cNvCxnSpPr/>
            <p:nvPr userDrawn="1"/>
          </p:nvCxnSpPr>
          <p:spPr>
            <a:xfrm>
              <a:off x="10868025"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Gerade Verbindung 111"/>
            <p:cNvCxnSpPr/>
            <p:nvPr userDrawn="1"/>
          </p:nvCxnSpPr>
          <p:spPr>
            <a:xfrm>
              <a:off x="11628438" y="-360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Gerade Verbindung 112"/>
            <p:cNvCxnSpPr/>
            <p:nvPr userDrawn="1"/>
          </p:nvCxnSpPr>
          <p:spPr>
            <a:xfrm>
              <a:off x="11628438" y="700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Gerade Verbindung 114"/>
            <p:cNvCxnSpPr/>
            <p:nvPr userDrawn="1"/>
          </p:nvCxnSpPr>
          <p:spPr>
            <a:xfrm rot="5400000">
              <a:off x="-3600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7" name="Gerade Verbindung 116"/>
            <p:cNvCxnSpPr/>
            <p:nvPr userDrawn="1"/>
          </p:nvCxnSpPr>
          <p:spPr>
            <a:xfrm rot="5400000">
              <a:off x="-3600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Gerade Verbindung 117"/>
            <p:cNvCxnSpPr/>
            <p:nvPr userDrawn="1"/>
          </p:nvCxnSpPr>
          <p:spPr>
            <a:xfrm rot="5400000">
              <a:off x="12423600" y="1512000"/>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9" name="Gerade Verbindung 118"/>
            <p:cNvCxnSpPr/>
            <p:nvPr userDrawn="1"/>
          </p:nvCxnSpPr>
          <p:spPr>
            <a:xfrm rot="5400000">
              <a:off x="12423600" y="6084838"/>
              <a:ext cx="0" cy="21600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5CBC6209-A7E2-4F1F-A86E-330817A9A8C0}"/>
              </a:ext>
            </a:extLst>
          </p:cNvPr>
          <p:cNvSpPr txBox="1"/>
          <p:nvPr/>
        </p:nvSpPr>
        <p:spPr>
          <a:xfrm>
            <a:off x="11347637" y="6340471"/>
            <a:ext cx="280800" cy="144000"/>
          </a:xfrm>
          <a:prstGeom prst="rect">
            <a:avLst/>
          </a:prstGeom>
          <a:noFill/>
        </p:spPr>
        <p:txBody>
          <a:bodyPr vert="horz" wrap="square" lIns="0" tIns="0" rIns="0" bIns="0" rtlCol="0" anchor="ctr" anchorCtr="0">
            <a:noAutofit/>
          </a:bodyPr>
          <a:lstStyle/>
          <a:p>
            <a:pPr marL="0" lvl="0" indent="0" algn="r">
              <a:lnSpc>
                <a:spcPct val="100000"/>
              </a:lnSpc>
              <a:spcBef>
                <a:spcPts val="0"/>
              </a:spcBef>
              <a:spcAft>
                <a:spcPts val="0"/>
              </a:spcAft>
            </a:pPr>
            <a:fld id="{6F82AF1F-8753-46F1-A314-2F45498EFC31}" type="slidenum">
              <a:rPr lang="de-DE" sz="1000" b="1" i="0" u="none" kern="1200" spc="0" smtClean="0">
                <a:solidFill>
                  <a:schemeClr val="tx1">
                    <a:lumMod val="100000"/>
                  </a:schemeClr>
                </a:solidFill>
                <a:latin typeface="Calibri" panose="020F0502020204030204" pitchFamily="34" charset="0"/>
              </a:rPr>
              <a:pPr marL="0" lvl="0" indent="0" algn="r">
                <a:lnSpc>
                  <a:spcPct val="100000"/>
                </a:lnSpc>
                <a:spcBef>
                  <a:spcPts val="0"/>
                </a:spcBef>
                <a:spcAft>
                  <a:spcPts val="0"/>
                </a:spcAft>
              </a:pPr>
              <a:t>‹#›</a:t>
            </a:fld>
            <a:endParaRPr lang="de-DE" sz="1000" b="1" i="0" u="none" kern="1200" spc="0" dirty="0">
              <a:solidFill>
                <a:schemeClr val="tx1">
                  <a:lumMod val="100000"/>
                </a:schemeClr>
              </a:solidFill>
              <a:latin typeface="Calibri" panose="020F0502020204030204" pitchFamily="34" charset="0"/>
            </a:endParaRPr>
          </a:p>
        </p:txBody>
      </p:sp>
      <p:sp>
        <p:nvSpPr>
          <p:cNvPr id="114" name="Restricted">
            <a:extLst>
              <a:ext uri="{FF2B5EF4-FFF2-40B4-BE49-F238E27FC236}">
                <a16:creationId xmlns:a16="http://schemas.microsoft.com/office/drawing/2014/main" id="{80B62AD4-5C66-42D5-BF2D-D5624DB31253}"/>
              </a:ext>
            </a:extLst>
          </p:cNvPr>
          <p:cNvSpPr txBox="1"/>
          <p:nvPr/>
        </p:nvSpPr>
        <p:spPr>
          <a:xfrm>
            <a:off x="8056564" y="6519470"/>
            <a:ext cx="3571874" cy="153888"/>
          </a:xfrm>
          <a:prstGeom prst="rect">
            <a:avLst/>
          </a:prstGeom>
          <a:noFill/>
        </p:spPr>
        <p:txBody>
          <a:bodyPr wrap="square" lIns="0" tIns="0" rIns="0" bIns="0" rtlCol="0">
            <a:spAutoFit/>
          </a:bodyPr>
          <a:lstStyle/>
          <a:p>
            <a:pPr algn="r"/>
            <a:r>
              <a:rPr lang="de-DE" sz="1000" dirty="0">
                <a:solidFill>
                  <a:schemeClr val="tx1"/>
                </a:solidFill>
              </a:rPr>
              <a:t>Restricted © Siemens Healthineers, 2023</a:t>
            </a:r>
          </a:p>
        </p:txBody>
      </p:sp>
    </p:spTree>
    <p:extLst>
      <p:ext uri="{BB962C8B-B14F-4D97-AF65-F5344CB8AC3E}">
        <p14:creationId xmlns:p14="http://schemas.microsoft.com/office/powerpoint/2010/main" val="2632197040"/>
      </p:ext>
    </p:extLst>
  </p:cSld>
  <p:clrMap bg1="lt1" tx1="dk1" bg2="lt2" tx2="dk2" accent1="accent1" accent2="accent2" accent3="accent3" accent4="accent4" accent5="accent5" accent6="accent6" hlink="hlink" folHlink="folHlink"/>
  <p:sldLayoutIdLst>
    <p:sldLayoutId id="2147483684" r:id="rId1"/>
    <p:sldLayoutId id="2147483715" r:id="rId2"/>
    <p:sldLayoutId id="2147483717" r:id="rId3"/>
    <p:sldLayoutId id="2147483729" r:id="rId4"/>
    <p:sldLayoutId id="2147483718" r:id="rId5"/>
    <p:sldLayoutId id="2147483716" r:id="rId6"/>
    <p:sldLayoutId id="2147483725" r:id="rId7"/>
    <p:sldLayoutId id="2147483724" r:id="rId8"/>
    <p:sldLayoutId id="2147483698" r:id="rId9"/>
    <p:sldLayoutId id="2147483723" r:id="rId10"/>
    <p:sldLayoutId id="2147483721" r:id="rId11"/>
    <p:sldLayoutId id="2147483706" r:id="rId12"/>
    <p:sldLayoutId id="2147483730" r:id="rId13"/>
    <p:sldLayoutId id="2147483692" r:id="rId14"/>
    <p:sldLayoutId id="2147483719" r:id="rId15"/>
    <p:sldLayoutId id="2147483731" r:id="rId16"/>
    <p:sldLayoutId id="2147483727" r:id="rId17"/>
    <p:sldLayoutId id="2147483710" r:id="rId18"/>
    <p:sldLayoutId id="2147483712" r:id="rId19"/>
    <p:sldLayoutId id="2147483726" r:id="rId20"/>
    <p:sldLayoutId id="2147483735" r:id="rId21"/>
  </p:sldLayoutIdLst>
  <p:hf hdr="0" dt="0"/>
  <p:txStyles>
    <p:titleStyle>
      <a:lvl1pPr algn="l" defTabSz="914400"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1" kern="1200">
          <a:solidFill>
            <a:schemeClr val="tx1"/>
          </a:solidFill>
          <a:latin typeface="+mn-lt"/>
          <a:ea typeface="+mn-ea"/>
          <a:cs typeface="+mn-cs"/>
        </a:defRPr>
      </a:lvl1pPr>
      <a:lvl2pPr marL="0" indent="0" algn="l" defTabSz="914400" rtl="0" eaLnBrk="1" latinLnBrk="0" hangingPunct="1">
        <a:lnSpc>
          <a:spcPct val="100000"/>
        </a:lnSpc>
        <a:spcBef>
          <a:spcPts val="0"/>
        </a:spcBef>
        <a:buClr>
          <a:schemeClr val="bg2"/>
        </a:buClr>
        <a:buFont typeface="Arial" panose="020B0604020202020204" pitchFamily="34" charset="0"/>
        <a:buNone/>
        <a:defRPr sz="1800" kern="1200">
          <a:solidFill>
            <a:schemeClr val="tx1"/>
          </a:solidFill>
          <a:latin typeface="+mn-lt"/>
          <a:ea typeface="+mn-ea"/>
          <a:cs typeface="+mn-cs"/>
        </a:defRPr>
      </a:lvl2pPr>
      <a:lvl3pPr marL="228600" indent="-228600" algn="l" defTabSz="914400" rtl="0" eaLnBrk="1" latinLnBrk="0" hangingPunct="1">
        <a:lnSpc>
          <a:spcPct val="100000"/>
        </a:lnSpc>
        <a:spcBef>
          <a:spcPts val="0"/>
        </a:spcBef>
        <a:buClr>
          <a:schemeClr val="tx1"/>
        </a:buClr>
        <a:buFont typeface="Arial" panose="020B0604020202020204" pitchFamily="34" charset="0"/>
        <a:buChar char="•"/>
        <a:defRPr sz="1800" kern="1200">
          <a:solidFill>
            <a:schemeClr val="tx1"/>
          </a:solidFill>
          <a:latin typeface="+mn-lt"/>
          <a:ea typeface="+mn-ea"/>
          <a:cs typeface="+mn-cs"/>
        </a:defRPr>
      </a:lvl3pPr>
      <a:lvl4pPr marL="4572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4pPr>
      <a:lvl5pPr marL="685800" indent="-2286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5pPr>
      <a:lvl6pPr marL="9144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1143000" indent="-228600" algn="l" defTabSz="914400" rtl="0" eaLnBrk="1" latinLnBrk="0" hangingPunct="1">
        <a:spcBef>
          <a:spcPts val="0"/>
        </a:spcBef>
        <a:buFont typeface="Arial" panose="020B0604020202020204" pitchFamily="34" charset="0"/>
        <a:buChar char="•"/>
        <a:defRPr sz="1800" kern="1200">
          <a:solidFill>
            <a:schemeClr val="tx1"/>
          </a:solidFill>
          <a:latin typeface="+mn-lt"/>
          <a:ea typeface="+mn-ea"/>
          <a:cs typeface="+mn-cs"/>
        </a:defRPr>
      </a:lvl7pPr>
      <a:lvl8pPr marL="1371600" marR="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0" indent="0" algn="l" defTabSz="914400" rtl="0" eaLnBrk="1" latinLnBrk="0" hangingPunct="1">
        <a:spcBef>
          <a:spcPts val="1600"/>
        </a:spcBef>
        <a:buFontTx/>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819" userDrawn="1">
          <p15:clr>
            <a:srgbClr val="F26B43"/>
          </p15:clr>
        </p15:guide>
        <p15:guide id="3" pos="930" userDrawn="1">
          <p15:clr>
            <a:srgbClr val="F26B43"/>
          </p15:clr>
        </p15:guide>
        <p15:guide id="4" pos="1410" userDrawn="1">
          <p15:clr>
            <a:srgbClr val="F26B43"/>
          </p15:clr>
        </p15:guide>
        <p15:guide id="5" pos="1524" userDrawn="1">
          <p15:clr>
            <a:srgbClr val="F26B43"/>
          </p15:clr>
        </p15:guide>
        <p15:guide id="6" pos="2003" userDrawn="1">
          <p15:clr>
            <a:srgbClr val="F26B43"/>
          </p15:clr>
        </p15:guide>
        <p15:guide id="7" pos="2117" userDrawn="1">
          <p15:clr>
            <a:srgbClr val="F26B43"/>
          </p15:clr>
        </p15:guide>
        <p15:guide id="8" pos="2592" userDrawn="1">
          <p15:clr>
            <a:srgbClr val="F26B43"/>
          </p15:clr>
        </p15:guide>
        <p15:guide id="9" pos="2705" userDrawn="1">
          <p15:clr>
            <a:srgbClr val="F26B43"/>
          </p15:clr>
        </p15:guide>
        <p15:guide id="10" pos="3185" userDrawn="1">
          <p15:clr>
            <a:srgbClr val="F26B43"/>
          </p15:clr>
        </p15:guide>
        <p15:guide id="11" pos="3299" userDrawn="1">
          <p15:clr>
            <a:srgbClr val="F26B43"/>
          </p15:clr>
        </p15:guide>
        <p15:guide id="12" pos="3776" userDrawn="1">
          <p15:clr>
            <a:srgbClr val="F26B43"/>
          </p15:clr>
        </p15:guide>
        <p15:guide id="13" pos="3890" userDrawn="1">
          <p15:clr>
            <a:srgbClr val="F26B43"/>
          </p15:clr>
        </p15:guide>
        <p15:guide id="14" pos="4368" userDrawn="1">
          <p15:clr>
            <a:srgbClr val="F26B43"/>
          </p15:clr>
        </p15:guide>
        <p15:guide id="15" pos="4482" userDrawn="1">
          <p15:clr>
            <a:srgbClr val="F26B43"/>
          </p15:clr>
        </p15:guide>
        <p15:guide id="16" pos="4959" userDrawn="1">
          <p15:clr>
            <a:srgbClr val="F26B43"/>
          </p15:clr>
        </p15:guide>
        <p15:guide id="17" pos="5075" userDrawn="1">
          <p15:clr>
            <a:srgbClr val="F26B43"/>
          </p15:clr>
        </p15:guide>
        <p15:guide id="18" pos="5552" userDrawn="1">
          <p15:clr>
            <a:srgbClr val="F26B43"/>
          </p15:clr>
        </p15:guide>
        <p15:guide id="19" pos="5666" userDrawn="1">
          <p15:clr>
            <a:srgbClr val="F26B43"/>
          </p15:clr>
        </p15:guide>
        <p15:guide id="20" pos="6143" userDrawn="1">
          <p15:clr>
            <a:srgbClr val="F26B43"/>
          </p15:clr>
        </p15:guide>
        <p15:guide id="21" pos="6254" userDrawn="1">
          <p15:clr>
            <a:srgbClr val="F26B43"/>
          </p15:clr>
        </p15:guide>
        <p15:guide id="22" pos="6734" userDrawn="1">
          <p15:clr>
            <a:srgbClr val="F26B43"/>
          </p15:clr>
        </p15:guide>
        <p15:guide id="23" pos="6846" userDrawn="1">
          <p15:clr>
            <a:srgbClr val="F26B43"/>
          </p15:clr>
        </p15:guide>
        <p15:guide id="24" pos="7325" userDrawn="1">
          <p15:clr>
            <a:srgbClr val="F26B43"/>
          </p15:clr>
        </p15:guide>
        <p15:guide id="26" orient="horz" pos="3902" userDrawn="1">
          <p15:clr>
            <a:srgbClr val="F26B43"/>
          </p15:clr>
        </p15:guide>
        <p15:guide id="27" orient="horz" pos="663" userDrawn="1">
          <p15:clr>
            <a:srgbClr val="F26B43"/>
          </p15:clr>
        </p15:guide>
        <p15:guide id="28" orient="horz" pos="1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8.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8.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8.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8.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8.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8" Type="http://schemas.openxmlformats.org/officeDocument/2006/relationships/hyperlink" Target="https://www.datenschutz-mv.de/datenschutz/datenschutzmodell/" TargetMode="External"/><Relationship Id="rId3" Type="http://schemas.openxmlformats.org/officeDocument/2006/relationships/slideLayout" Target="../slideLayouts/slideLayout13.xml"/><Relationship Id="rId7" Type="http://schemas.openxmlformats.org/officeDocument/2006/relationships/hyperlink" Target="https://hdp-register.healthcare.siemens.com/hdp-register/home/index" TargetMode="Externa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hyperlink" Target="https://healthineers.sharepoint.com/sites/data-privacy" TargetMode="External"/><Relationship Id="rId5" Type="http://schemas.openxmlformats.org/officeDocument/2006/relationships/image" Target="../media/image8.emf"/><Relationship Id="rId10" Type="http://schemas.openxmlformats.org/officeDocument/2006/relationships/hyperlink" Target="http://www.unimedizin-mainz.de/imbei/informatik/ag-verbundforschung/mainzelliste.html" TargetMode="External"/><Relationship Id="rId4" Type="http://schemas.openxmlformats.org/officeDocument/2006/relationships/oleObject" Target="../embeddings/oleObject13.bin"/><Relationship Id="rId9" Type="http://schemas.openxmlformats.org/officeDocument/2006/relationships/hyperlink" Target="https://ec.europa.eu/info/law/law-topic/data-protection_e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jpg"/><Relationship Id="rId5" Type="http://schemas.openxmlformats.org/officeDocument/2006/relationships/image" Target="../media/image8.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8.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C605D9-6C53-4199-9478-591E4F52EC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146" t="11093" r="26426" b="19539"/>
          <a:stretch/>
        </p:blipFill>
        <p:spPr>
          <a:xfrm>
            <a:off x="5237162" y="0"/>
            <a:ext cx="6932613" cy="6857999"/>
          </a:xfrm>
          <a:prstGeom prst="rect">
            <a:avLst/>
          </a:prstGeom>
        </p:spPr>
      </p:pic>
      <p:sp>
        <p:nvSpPr>
          <p:cNvPr id="2" name="Subhead"/>
          <p:cNvSpPr>
            <a:spLocks noGrp="1"/>
          </p:cNvSpPr>
          <p:nvPr>
            <p:ph type="ctrTitle"/>
          </p:nvPr>
        </p:nvSpPr>
        <p:spPr/>
        <p:txBody>
          <a:bodyPr/>
          <a:lstStyle/>
          <a:p>
            <a:r>
              <a:rPr lang="de-DE" dirty="0"/>
              <a:t> </a:t>
            </a:r>
          </a:p>
        </p:txBody>
      </p:sp>
      <p:sp>
        <p:nvSpPr>
          <p:cNvPr id="3" name="Headline"/>
          <p:cNvSpPr>
            <a:spLocks noGrp="1"/>
          </p:cNvSpPr>
          <p:nvPr>
            <p:ph type="subTitle" idx="1"/>
          </p:nvPr>
        </p:nvSpPr>
        <p:spPr/>
        <p:txBody>
          <a:bodyPr/>
          <a:lstStyle/>
          <a:p>
            <a:r>
              <a:rPr lang="de-DE" sz="4800" dirty="0"/>
              <a:t>Training</a:t>
            </a:r>
          </a:p>
          <a:p>
            <a:r>
              <a:rPr lang="de-DE" sz="4800" dirty="0" err="1"/>
              <a:t>for</a:t>
            </a:r>
            <a:endParaRPr lang="de-DE" sz="4800" dirty="0"/>
          </a:p>
          <a:p>
            <a:r>
              <a:rPr lang="de-DE" sz="4800" dirty="0"/>
              <a:t>teamplay</a:t>
            </a:r>
          </a:p>
          <a:p>
            <a:r>
              <a:rPr lang="de-DE" sz="4800" dirty="0"/>
              <a:t>Data Lake</a:t>
            </a:r>
          </a:p>
          <a:p>
            <a:r>
              <a:rPr lang="de-DE" sz="4800" dirty="0" err="1"/>
              <a:t>Questionnaire</a:t>
            </a:r>
            <a:endParaRPr lang="de-DE" sz="4800" dirty="0"/>
          </a:p>
        </p:txBody>
      </p:sp>
      <p:sp>
        <p:nvSpPr>
          <p:cNvPr id="4" name="Presenter"/>
          <p:cNvSpPr>
            <a:spLocks noGrp="1"/>
          </p:cNvSpPr>
          <p:nvPr>
            <p:ph type="body" sz="quarter" idx="10"/>
          </p:nvPr>
        </p:nvSpPr>
        <p:spPr/>
        <p:txBody>
          <a:bodyPr/>
          <a:lstStyle/>
          <a:p>
            <a:r>
              <a:rPr lang="de-DE" dirty="0"/>
              <a:t>Johann Pongratz</a:t>
            </a:r>
            <a:br>
              <a:rPr lang="de-DE" dirty="0"/>
            </a:br>
            <a:r>
              <a:rPr lang="de-DE" dirty="0"/>
              <a:t>English - </a:t>
            </a:r>
            <a:r>
              <a:rPr lang="de-DE" dirty="0" err="1"/>
              <a:t>July</a:t>
            </a:r>
            <a:r>
              <a:rPr lang="de-DE" dirty="0"/>
              <a:t>, 2023</a:t>
            </a:r>
          </a:p>
        </p:txBody>
      </p:sp>
      <p:sp>
        <p:nvSpPr>
          <p:cNvPr id="7" name="Restricted"/>
          <p:cNvSpPr txBox="1"/>
          <p:nvPr/>
        </p:nvSpPr>
        <p:spPr bwMode="black">
          <a:xfrm>
            <a:off x="8056800" y="6519470"/>
            <a:ext cx="3571200" cy="154800"/>
          </a:xfrm>
          <a:prstGeom prst="rect">
            <a:avLst/>
          </a:prstGeom>
          <a:noFill/>
        </p:spPr>
        <p:txBody>
          <a:bodyPr wrap="square" lIns="0" tIns="0" rIns="0" bIns="0" rtlCol="0">
            <a:spAutoFit/>
          </a:bodyPr>
          <a:lstStyle/>
          <a:p>
            <a:pPr algn="r"/>
            <a:r>
              <a:rPr lang="de-DE" sz="1000" dirty="0">
                <a:solidFill>
                  <a:schemeClr val="bg1"/>
                </a:solidFill>
              </a:rPr>
              <a:t>Restricted © Siemens Healthineers, 2023</a:t>
            </a:r>
          </a:p>
        </p:txBody>
      </p:sp>
      <p:pic>
        <p:nvPicPr>
          <p:cNvPr id="9" name="Dot pulse">
            <a:extLst>
              <a:ext uri="{FF2B5EF4-FFF2-40B4-BE49-F238E27FC236}">
                <a16:creationId xmlns:a16="http://schemas.microsoft.com/office/drawing/2014/main" id="{9A4538E4-1041-4C02-B950-FBC99072CF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51238" y="5896403"/>
            <a:ext cx="2826000" cy="144267"/>
          </a:xfrm>
          <a:prstGeom prst="rect">
            <a:avLst/>
          </a:prstGeom>
        </p:spPr>
      </p:pic>
    </p:spTree>
    <p:extLst>
      <p:ext uri="{BB962C8B-B14F-4D97-AF65-F5344CB8AC3E}">
        <p14:creationId xmlns:p14="http://schemas.microsoft.com/office/powerpoint/2010/main" val="216647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0212182-BFC3-4C14-A423-63D4986F7F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B0212182-BFC3-4C14-A423-63D4986F7F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159F9C2-F5F0-4393-A20D-C30AD85DA342}"/>
              </a:ext>
            </a:extLst>
          </p:cNvPr>
          <p:cNvSpPr/>
          <p:nvPr>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Calibri" panose="020F0502020204030204" pitchFamily="34" charset="0"/>
              <a:ea typeface="+mj-ea"/>
              <a:cs typeface="+mj-cs"/>
              <a:sym typeface="Calibri" panose="020F0502020204030204" pitchFamily="34" charset="0"/>
            </a:endParaRPr>
          </a:p>
        </p:txBody>
      </p:sp>
      <p:sp>
        <p:nvSpPr>
          <p:cNvPr id="2" name="Headline">
            <a:extLst>
              <a:ext uri="{FF2B5EF4-FFF2-40B4-BE49-F238E27FC236}">
                <a16:creationId xmlns:a16="http://schemas.microsoft.com/office/drawing/2014/main" id="{373CF833-4962-4FE9-A366-EB5CEBCD5A2F}"/>
              </a:ext>
            </a:extLst>
          </p:cNvPr>
          <p:cNvSpPr>
            <a:spLocks noGrp="1"/>
          </p:cNvSpPr>
          <p:nvPr>
            <p:ph type="title"/>
          </p:nvPr>
        </p:nvSpPr>
        <p:spPr/>
        <p:txBody>
          <a:bodyPr/>
          <a:lstStyle/>
          <a:p>
            <a:r>
              <a:rPr lang="en-US" dirty="0"/>
              <a:t>Topics of the questionnaire</a:t>
            </a:r>
            <a:br>
              <a:rPr lang="en-US" dirty="0"/>
            </a:br>
            <a:r>
              <a:rPr lang="en-US" dirty="0"/>
              <a:t>4. Personal Data (2)</a:t>
            </a:r>
            <a:endParaRPr lang="en-GB" dirty="0"/>
          </a:p>
        </p:txBody>
      </p:sp>
      <p:sp>
        <p:nvSpPr>
          <p:cNvPr id="3" name="Content column left">
            <a:extLst>
              <a:ext uri="{FF2B5EF4-FFF2-40B4-BE49-F238E27FC236}">
                <a16:creationId xmlns:a16="http://schemas.microsoft.com/office/drawing/2014/main" id="{4716C542-F653-40CF-87A4-BEE6582353B6}"/>
              </a:ext>
            </a:extLst>
          </p:cNvPr>
          <p:cNvSpPr>
            <a:spLocks noGrp="1"/>
          </p:cNvSpPr>
          <p:nvPr>
            <p:ph sz="quarter" idx="24"/>
          </p:nvPr>
        </p:nvSpPr>
        <p:spPr/>
        <p:txBody>
          <a:bodyPr/>
          <a:lstStyle/>
          <a:p>
            <a:r>
              <a:rPr lang="en-GB" sz="1600" dirty="0"/>
              <a:t>Needed Information about:</a:t>
            </a:r>
          </a:p>
          <a:p>
            <a:pPr marL="285750" lvl="1" indent="-285750">
              <a:buClr>
                <a:schemeClr val="tx1"/>
              </a:buClr>
              <a:buFont typeface="Wingdings" panose="05000000000000000000" pitchFamily="2" charset="2"/>
              <a:buChar char="Ø"/>
            </a:pPr>
            <a:r>
              <a:rPr lang="en-US" sz="1600" dirty="0"/>
              <a:t>Has the data been minimized in a way that the identification of a person is rendered as difficult as possible, given the requirements of the permitted purpose of processing?</a:t>
            </a:r>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r>
              <a:rPr lang="en-US" sz="1600" dirty="0"/>
              <a:t>Does the data to be uploaded contain data which originally were relating to a person identified or identifiable (i.e. subject to 4.1.) but has subsequently been anonymized? </a:t>
            </a:r>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r>
              <a:rPr lang="en-US" sz="1600" dirty="0"/>
              <a:t>Was this anonymization performed by means of tools approved by SHS DP?</a:t>
            </a:r>
          </a:p>
          <a:p>
            <a:pPr marL="285750" lvl="1" indent="-285750">
              <a:buClr>
                <a:schemeClr val="tx1"/>
              </a:buClr>
              <a:buFont typeface="Wingdings" panose="05000000000000000000" pitchFamily="2" charset="2"/>
              <a:buChar char="Ø"/>
            </a:pPr>
            <a:r>
              <a:rPr lang="en-US" sz="1600" dirty="0"/>
              <a:t>In which role does SHS process the data?</a:t>
            </a:r>
            <a:endParaRPr lang="en-GB" sz="1600" dirty="0"/>
          </a:p>
          <a:p>
            <a:pPr lvl="1">
              <a:buClr>
                <a:schemeClr val="tx1"/>
              </a:buClr>
            </a:pPr>
            <a:endParaRPr lang="en-US" sz="1600" dirty="0"/>
          </a:p>
        </p:txBody>
      </p:sp>
      <p:sp>
        <p:nvSpPr>
          <p:cNvPr id="4" name="Content column middle">
            <a:extLst>
              <a:ext uri="{FF2B5EF4-FFF2-40B4-BE49-F238E27FC236}">
                <a16:creationId xmlns:a16="http://schemas.microsoft.com/office/drawing/2014/main" id="{C11E1A55-ECB7-4F31-A21A-1ED0EC652F9E}"/>
              </a:ext>
            </a:extLst>
          </p:cNvPr>
          <p:cNvSpPr>
            <a:spLocks noGrp="1"/>
          </p:cNvSpPr>
          <p:nvPr>
            <p:ph sz="quarter" idx="25"/>
          </p:nvPr>
        </p:nvSpPr>
        <p:spPr>
          <a:xfrm>
            <a:off x="4296819" y="1623600"/>
            <a:ext cx="7220926" cy="4572000"/>
          </a:xfrm>
        </p:spPr>
        <p:txBody>
          <a:bodyPr/>
          <a:lstStyle/>
          <a:p>
            <a:r>
              <a:rPr lang="en-GB" sz="1600" dirty="0"/>
              <a:t>Expected answer</a:t>
            </a:r>
          </a:p>
          <a:p>
            <a:pPr marL="285750" lvl="1" indent="-285750">
              <a:buClrTx/>
              <a:buFont typeface="Wingdings" panose="05000000000000000000" pitchFamily="2" charset="2"/>
              <a:buChar char="Ø"/>
            </a:pPr>
            <a:r>
              <a:rPr lang="en-US" sz="1600" dirty="0"/>
              <a:t>It must be ensured that the </a:t>
            </a:r>
            <a:r>
              <a:rPr lang="en-US" sz="1600" dirty="0" err="1"/>
              <a:t>tp</a:t>
            </a:r>
            <a:r>
              <a:rPr lang="en-US" sz="1600" dirty="0"/>
              <a:t> Data Lake contains personal data only to the extent which is necessary for the permitted purpose of the relevant processing of data (including its upload into the </a:t>
            </a:r>
            <a:r>
              <a:rPr lang="en-US" sz="1600" dirty="0" err="1"/>
              <a:t>tp</a:t>
            </a:r>
            <a:r>
              <a:rPr lang="en-US" sz="1600" dirty="0"/>
              <a:t> Data Lake). The “cleaning/minimization” of data can be done by tools that search for sensitive data and delete or overwrite it.</a:t>
            </a:r>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r>
              <a:rPr lang="en-US" sz="1600" dirty="0"/>
              <a:t>Data that had originally contained personal/sensitive data but was modified before it was uploaded to </a:t>
            </a:r>
            <a:r>
              <a:rPr lang="en-US" sz="1600" dirty="0" err="1"/>
              <a:t>tp</a:t>
            </a:r>
            <a:r>
              <a:rPr lang="en-US" sz="1600" dirty="0"/>
              <a:t> Data Lake so that the identification of the person is made impossible with the currently known technologies is called “anonymized”. Anonymization may be achieved by removing all identifiers so that the data does not permit the identification of a person or patient, even in conjunction with other information available within or outside the </a:t>
            </a:r>
            <a:r>
              <a:rPr lang="en-US" sz="1600" dirty="0" err="1"/>
              <a:t>tp</a:t>
            </a:r>
            <a:r>
              <a:rPr lang="en-US" sz="1600" dirty="0"/>
              <a:t> Data Lake.</a:t>
            </a:r>
          </a:p>
          <a:p>
            <a:pPr marL="285750" lvl="1" indent="-285750">
              <a:buClrTx/>
              <a:buFont typeface="Wingdings" panose="05000000000000000000" pitchFamily="2" charset="2"/>
              <a:buChar char="Ø"/>
            </a:pPr>
            <a:r>
              <a:rPr lang="en-US" sz="1600" dirty="0"/>
              <a:t>Was the Anonymization done by tools from Siemens Healthineers (developed or purchased) or before it was transferred to SHS .</a:t>
            </a:r>
          </a:p>
          <a:p>
            <a:pPr marL="285750" lvl="1" indent="-285750">
              <a:buClrTx/>
              <a:buFont typeface="Wingdings" panose="05000000000000000000" pitchFamily="2" charset="2"/>
              <a:buChar char="Ø"/>
            </a:pPr>
            <a:r>
              <a:rPr lang="en-US" sz="1600" dirty="0"/>
              <a:t>In case SHS is the “controller” of the data it may, if the contract permits be used for a variety of tasks/analysis. If SHS is only the “processor” the usability is limited to just the exactly agreed upon intended use.</a:t>
            </a:r>
          </a:p>
        </p:txBody>
      </p:sp>
      <p:sp>
        <p:nvSpPr>
          <p:cNvPr id="6" name="Footnote">
            <a:extLst>
              <a:ext uri="{FF2B5EF4-FFF2-40B4-BE49-F238E27FC236}">
                <a16:creationId xmlns:a16="http://schemas.microsoft.com/office/drawing/2014/main" id="{34278C67-9F43-4718-ACA7-CF0FC197C8B1}"/>
              </a:ext>
            </a:extLst>
          </p:cNvPr>
          <p:cNvSpPr>
            <a:spLocks noGrp="1"/>
          </p:cNvSpPr>
          <p:nvPr>
            <p:ph type="body" sz="quarter" idx="15"/>
          </p:nvPr>
        </p:nvSpPr>
        <p:spPr/>
        <p:txBody>
          <a:bodyPr/>
          <a:lstStyle/>
          <a:p>
            <a:endParaRPr lang="en-GB"/>
          </a:p>
        </p:txBody>
      </p:sp>
      <p:sp>
        <p:nvSpPr>
          <p:cNvPr id="7" name="Author">
            <a:extLst>
              <a:ext uri="{FF2B5EF4-FFF2-40B4-BE49-F238E27FC236}">
                <a16:creationId xmlns:a16="http://schemas.microsoft.com/office/drawing/2014/main" id="{0E898751-C714-49BF-9146-BC6471B11927}"/>
              </a:ext>
            </a:extLst>
          </p:cNvPr>
          <p:cNvSpPr>
            <a:spLocks noGrp="1"/>
          </p:cNvSpPr>
          <p:nvPr>
            <p:ph type="ftr" sz="quarter" idx="22"/>
          </p:nvPr>
        </p:nvSpPr>
        <p:spPr/>
        <p:txBody>
          <a:bodyPr/>
          <a:lstStyle/>
          <a:p>
            <a:r>
              <a:rPr lang="en-US" dirty="0"/>
              <a:t>J. Pongratz | SHS DI D&amp;A PL TP I&amp;D</a:t>
            </a:r>
          </a:p>
        </p:txBody>
      </p:sp>
    </p:spTree>
    <p:extLst>
      <p:ext uri="{BB962C8B-B14F-4D97-AF65-F5344CB8AC3E}">
        <p14:creationId xmlns:p14="http://schemas.microsoft.com/office/powerpoint/2010/main" val="4012445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0212182-BFC3-4C14-A423-63D4986F7F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9" name="Object 8" hidden="1">
                        <a:extLst>
                          <a:ext uri="{FF2B5EF4-FFF2-40B4-BE49-F238E27FC236}">
                            <a16:creationId xmlns:a16="http://schemas.microsoft.com/office/drawing/2014/main" id="{B0212182-BFC3-4C14-A423-63D4986F7F7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159F9C2-F5F0-4393-A20D-C30AD85DA342}"/>
              </a:ext>
            </a:extLst>
          </p:cNvPr>
          <p:cNvSpPr/>
          <p:nvPr>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Calibri" panose="020F0502020204030204" pitchFamily="34" charset="0"/>
              <a:ea typeface="+mj-ea"/>
              <a:cs typeface="+mj-cs"/>
              <a:sym typeface="Calibri" panose="020F0502020204030204" pitchFamily="34" charset="0"/>
            </a:endParaRPr>
          </a:p>
        </p:txBody>
      </p:sp>
      <p:sp>
        <p:nvSpPr>
          <p:cNvPr id="2" name="Headline">
            <a:extLst>
              <a:ext uri="{FF2B5EF4-FFF2-40B4-BE49-F238E27FC236}">
                <a16:creationId xmlns:a16="http://schemas.microsoft.com/office/drawing/2014/main" id="{373CF833-4962-4FE9-A366-EB5CEBCD5A2F}"/>
              </a:ext>
            </a:extLst>
          </p:cNvPr>
          <p:cNvSpPr>
            <a:spLocks noGrp="1"/>
          </p:cNvSpPr>
          <p:nvPr>
            <p:ph type="title"/>
          </p:nvPr>
        </p:nvSpPr>
        <p:spPr/>
        <p:txBody>
          <a:bodyPr/>
          <a:lstStyle/>
          <a:p>
            <a:r>
              <a:rPr lang="en-US" dirty="0"/>
              <a:t>Topics of the questionnaire</a:t>
            </a:r>
            <a:br>
              <a:rPr lang="en-US" dirty="0"/>
            </a:br>
            <a:r>
              <a:rPr lang="en-US" dirty="0"/>
              <a:t>5.1 Need to know principle/confidentiality</a:t>
            </a:r>
            <a:endParaRPr lang="en-GB" dirty="0"/>
          </a:p>
        </p:txBody>
      </p:sp>
      <p:sp>
        <p:nvSpPr>
          <p:cNvPr id="3" name="Content column left">
            <a:extLst>
              <a:ext uri="{FF2B5EF4-FFF2-40B4-BE49-F238E27FC236}">
                <a16:creationId xmlns:a16="http://schemas.microsoft.com/office/drawing/2014/main" id="{4716C542-F653-40CF-87A4-BEE6582353B6}"/>
              </a:ext>
            </a:extLst>
          </p:cNvPr>
          <p:cNvSpPr>
            <a:spLocks noGrp="1"/>
          </p:cNvSpPr>
          <p:nvPr>
            <p:ph sz="quarter" idx="24"/>
          </p:nvPr>
        </p:nvSpPr>
        <p:spPr/>
        <p:txBody>
          <a:bodyPr/>
          <a:lstStyle/>
          <a:p>
            <a:r>
              <a:rPr lang="en-GB" sz="1600" dirty="0"/>
              <a:t>Needed Information about:</a:t>
            </a:r>
          </a:p>
          <a:p>
            <a:pPr marL="285750" lvl="1" indent="-285750">
              <a:buClr>
                <a:schemeClr val="tx1"/>
              </a:buClr>
              <a:buFont typeface="Wingdings" panose="05000000000000000000" pitchFamily="2" charset="2"/>
              <a:buChar char="Ø"/>
            </a:pPr>
            <a:r>
              <a:rPr lang="en-US" sz="1600" dirty="0"/>
              <a:t>Is the data subject to  an NDA or a confidentiality clause?</a:t>
            </a:r>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r>
              <a:rPr lang="en-US" sz="1600" dirty="0"/>
              <a:t>Is the data subject to the “need-to-know principle”?</a:t>
            </a:r>
          </a:p>
          <a:p>
            <a:pPr marL="285750" lvl="1" indent="-285750">
              <a:buClr>
                <a:schemeClr val="tx1"/>
              </a:buClr>
              <a:buFont typeface="Wingdings" panose="05000000000000000000" pitchFamily="2" charset="2"/>
              <a:buChar char="Ø"/>
            </a:pPr>
            <a:endParaRPr lang="en-US" sz="1600" dirty="0"/>
          </a:p>
          <a:p>
            <a:pPr lvl="2" indent="0">
              <a:buNone/>
            </a:pPr>
            <a:endParaRPr lang="en-US" sz="1200" dirty="0"/>
          </a:p>
          <a:p>
            <a:pPr marL="285750" lvl="1" indent="-285750">
              <a:buClr>
                <a:schemeClr val="tx1"/>
              </a:buClr>
              <a:buFont typeface="Wingdings" panose="05000000000000000000" pitchFamily="2" charset="2"/>
              <a:buChar char="Ø"/>
            </a:pPr>
            <a:endParaRPr lang="en-US" sz="1600" dirty="0"/>
          </a:p>
          <a:p>
            <a:pPr lvl="1">
              <a:buClr>
                <a:schemeClr val="tx1"/>
              </a:buClr>
            </a:pPr>
            <a:endParaRPr lang="en-US" sz="1600" dirty="0"/>
          </a:p>
        </p:txBody>
      </p:sp>
      <p:sp>
        <p:nvSpPr>
          <p:cNvPr id="4" name="Content column middle">
            <a:extLst>
              <a:ext uri="{FF2B5EF4-FFF2-40B4-BE49-F238E27FC236}">
                <a16:creationId xmlns:a16="http://schemas.microsoft.com/office/drawing/2014/main" id="{C11E1A55-ECB7-4F31-A21A-1ED0EC652F9E}"/>
              </a:ext>
            </a:extLst>
          </p:cNvPr>
          <p:cNvSpPr>
            <a:spLocks noGrp="1"/>
          </p:cNvSpPr>
          <p:nvPr>
            <p:ph sz="quarter" idx="25"/>
          </p:nvPr>
        </p:nvSpPr>
        <p:spPr>
          <a:xfrm>
            <a:off x="4296819" y="1623600"/>
            <a:ext cx="7220926" cy="4572000"/>
          </a:xfrm>
        </p:spPr>
        <p:txBody>
          <a:bodyPr/>
          <a:lstStyle/>
          <a:p>
            <a:r>
              <a:rPr lang="en-GB" sz="1600" dirty="0"/>
              <a:t>Expected answer</a:t>
            </a:r>
          </a:p>
          <a:p>
            <a:pPr marL="285750" lvl="1" indent="-285750">
              <a:buClrTx/>
              <a:buFont typeface="Wingdings" panose="05000000000000000000" pitchFamily="2" charset="2"/>
              <a:buChar char="Ø"/>
            </a:pPr>
            <a:r>
              <a:rPr lang="en-US" sz="1600" dirty="0"/>
              <a:t>Does the agreement with an outside customer/supplier contain an NDA or any comparable confidentiality clause? </a:t>
            </a:r>
          </a:p>
          <a:p>
            <a:pPr lvl="1">
              <a:buClrTx/>
            </a:pPr>
            <a:endParaRPr lang="en-US" sz="1600" dirty="0"/>
          </a:p>
          <a:p>
            <a:pPr marL="285750" lvl="1" indent="-285750">
              <a:buClrTx/>
              <a:buFont typeface="Wingdings" panose="05000000000000000000" pitchFamily="2" charset="2"/>
              <a:buChar char="Ø"/>
            </a:pPr>
            <a:r>
              <a:rPr lang="en-US" sz="1600" dirty="0"/>
              <a:t>Can the obtained data be shared with everybody inside Siemens Healthineers or is the access restricted to those employees that need access to the data to perform the contracted business case?</a:t>
            </a:r>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endParaRPr lang="en-US" sz="1600" dirty="0"/>
          </a:p>
        </p:txBody>
      </p:sp>
      <p:sp>
        <p:nvSpPr>
          <p:cNvPr id="6" name="Footnote">
            <a:extLst>
              <a:ext uri="{FF2B5EF4-FFF2-40B4-BE49-F238E27FC236}">
                <a16:creationId xmlns:a16="http://schemas.microsoft.com/office/drawing/2014/main" id="{34278C67-9F43-4718-ACA7-CF0FC197C8B1}"/>
              </a:ext>
            </a:extLst>
          </p:cNvPr>
          <p:cNvSpPr>
            <a:spLocks noGrp="1"/>
          </p:cNvSpPr>
          <p:nvPr>
            <p:ph type="body" sz="quarter" idx="15"/>
          </p:nvPr>
        </p:nvSpPr>
        <p:spPr/>
        <p:txBody>
          <a:bodyPr/>
          <a:lstStyle/>
          <a:p>
            <a:endParaRPr lang="en-GB"/>
          </a:p>
        </p:txBody>
      </p:sp>
      <p:sp>
        <p:nvSpPr>
          <p:cNvPr id="7" name="Author">
            <a:extLst>
              <a:ext uri="{FF2B5EF4-FFF2-40B4-BE49-F238E27FC236}">
                <a16:creationId xmlns:a16="http://schemas.microsoft.com/office/drawing/2014/main" id="{0E898751-C714-49BF-9146-BC6471B11927}"/>
              </a:ext>
            </a:extLst>
          </p:cNvPr>
          <p:cNvSpPr>
            <a:spLocks noGrp="1"/>
          </p:cNvSpPr>
          <p:nvPr>
            <p:ph type="ftr" sz="quarter" idx="22"/>
          </p:nvPr>
        </p:nvSpPr>
        <p:spPr/>
        <p:txBody>
          <a:bodyPr/>
          <a:lstStyle/>
          <a:p>
            <a:r>
              <a:rPr lang="en-US" dirty="0"/>
              <a:t>J. Pongratz | SHS DI D&amp;A PL TP I&amp;D</a:t>
            </a:r>
          </a:p>
        </p:txBody>
      </p:sp>
    </p:spTree>
    <p:extLst>
      <p:ext uri="{BB962C8B-B14F-4D97-AF65-F5344CB8AC3E}">
        <p14:creationId xmlns:p14="http://schemas.microsoft.com/office/powerpoint/2010/main" val="1359138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0212182-BFC3-4C14-A423-63D4986F7F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B0212182-BFC3-4C14-A423-63D4986F7F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159F9C2-F5F0-4393-A20D-C30AD85DA342}"/>
              </a:ext>
            </a:extLst>
          </p:cNvPr>
          <p:cNvSpPr/>
          <p:nvPr>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Calibri" panose="020F0502020204030204" pitchFamily="34" charset="0"/>
              <a:ea typeface="+mj-ea"/>
              <a:cs typeface="+mj-cs"/>
              <a:sym typeface="Calibri" panose="020F0502020204030204" pitchFamily="34" charset="0"/>
            </a:endParaRPr>
          </a:p>
        </p:txBody>
      </p:sp>
      <p:sp>
        <p:nvSpPr>
          <p:cNvPr id="2" name="Headline">
            <a:extLst>
              <a:ext uri="{FF2B5EF4-FFF2-40B4-BE49-F238E27FC236}">
                <a16:creationId xmlns:a16="http://schemas.microsoft.com/office/drawing/2014/main" id="{373CF833-4962-4FE9-A366-EB5CEBCD5A2F}"/>
              </a:ext>
            </a:extLst>
          </p:cNvPr>
          <p:cNvSpPr>
            <a:spLocks noGrp="1"/>
          </p:cNvSpPr>
          <p:nvPr>
            <p:ph type="title"/>
          </p:nvPr>
        </p:nvSpPr>
        <p:spPr/>
        <p:txBody>
          <a:bodyPr/>
          <a:lstStyle/>
          <a:p>
            <a:r>
              <a:rPr lang="en-US" dirty="0"/>
              <a:t>Topics of the questionnaire</a:t>
            </a:r>
            <a:br>
              <a:rPr lang="en-US" dirty="0"/>
            </a:br>
            <a:r>
              <a:rPr lang="en-US" dirty="0"/>
              <a:t>5.2 Need to know principle/confidentiality</a:t>
            </a:r>
            <a:endParaRPr lang="en-GB" dirty="0"/>
          </a:p>
        </p:txBody>
      </p:sp>
      <p:sp>
        <p:nvSpPr>
          <p:cNvPr id="3" name="Content column left">
            <a:extLst>
              <a:ext uri="{FF2B5EF4-FFF2-40B4-BE49-F238E27FC236}">
                <a16:creationId xmlns:a16="http://schemas.microsoft.com/office/drawing/2014/main" id="{4716C542-F653-40CF-87A4-BEE6582353B6}"/>
              </a:ext>
            </a:extLst>
          </p:cNvPr>
          <p:cNvSpPr>
            <a:spLocks noGrp="1"/>
          </p:cNvSpPr>
          <p:nvPr>
            <p:ph sz="quarter" idx="24"/>
          </p:nvPr>
        </p:nvSpPr>
        <p:spPr/>
        <p:txBody>
          <a:bodyPr/>
          <a:lstStyle/>
          <a:p>
            <a:r>
              <a:rPr lang="en-GB" sz="1600" dirty="0"/>
              <a:t>Needed Information about:</a:t>
            </a:r>
            <a:endParaRPr lang="en-US" sz="1600" dirty="0"/>
          </a:p>
          <a:p>
            <a:pPr marL="285750" lvl="1" indent="-285750">
              <a:buClr>
                <a:schemeClr val="tx1"/>
              </a:buClr>
              <a:buFont typeface="Wingdings" panose="05000000000000000000" pitchFamily="2" charset="2"/>
              <a:buChar char="Ø"/>
            </a:pPr>
            <a:r>
              <a:rPr lang="en-US" sz="1600" dirty="0"/>
              <a:t>Are you processing the data only inside the EU</a:t>
            </a:r>
          </a:p>
          <a:p>
            <a:pPr marL="285750" lvl="1" indent="-285750">
              <a:buClr>
                <a:schemeClr val="tx1"/>
              </a:buClr>
              <a:buFont typeface="Wingdings" panose="05000000000000000000" pitchFamily="2" charset="2"/>
              <a:buChar char="Ø"/>
            </a:pPr>
            <a:r>
              <a:rPr lang="en-US" sz="1600" dirty="0"/>
              <a:t>If so, who is permitted to receive and access the data?</a:t>
            </a:r>
          </a:p>
          <a:p>
            <a:pPr marL="514350" lvl="2" indent="-285750">
              <a:buFont typeface="Wingdings" panose="05000000000000000000" pitchFamily="2" charset="2"/>
              <a:buChar char="Ø"/>
            </a:pPr>
            <a:r>
              <a:rPr lang="en-US" sz="1100" dirty="0"/>
              <a:t>Can the data be shared with the entire Siemens Healthineers Group?</a:t>
            </a:r>
          </a:p>
          <a:p>
            <a:pPr marL="514350" lvl="2" indent="-285750">
              <a:buFont typeface="Wingdings" panose="05000000000000000000" pitchFamily="2" charset="2"/>
              <a:buChar char="Ø"/>
            </a:pPr>
            <a:r>
              <a:rPr lang="en-US" sz="1100" dirty="0"/>
              <a:t>Or only with specific departments</a:t>
            </a:r>
          </a:p>
          <a:p>
            <a:pPr marL="514350" lvl="2" indent="-285750">
              <a:buFont typeface="Wingdings" panose="05000000000000000000" pitchFamily="2" charset="2"/>
              <a:buChar char="Ø"/>
            </a:pPr>
            <a:r>
              <a:rPr lang="en-US" sz="1100" dirty="0"/>
              <a:t>Third parties</a:t>
            </a:r>
          </a:p>
          <a:p>
            <a:pPr marL="514350" lvl="2" indent="-285750">
              <a:buFont typeface="Wingdings" panose="05000000000000000000" pitchFamily="2" charset="2"/>
              <a:buChar char="Ø"/>
            </a:pPr>
            <a:r>
              <a:rPr lang="en-US" sz="1100" dirty="0"/>
              <a:t>Selected Affiliates</a:t>
            </a:r>
          </a:p>
          <a:p>
            <a:pPr marL="285750" lvl="1" indent="-285750">
              <a:buClr>
                <a:schemeClr val="tx1"/>
              </a:buClr>
              <a:buFont typeface="Wingdings" panose="05000000000000000000" pitchFamily="2" charset="2"/>
              <a:buChar char="Ø"/>
            </a:pPr>
            <a:r>
              <a:rPr lang="en-US" sz="1600" dirty="0"/>
              <a:t>All </a:t>
            </a:r>
            <a:r>
              <a:rPr lang="en-US" sz="1600" dirty="0" err="1"/>
              <a:t>subsuppliers</a:t>
            </a:r>
            <a:r>
              <a:rPr lang="en-US" sz="1600" dirty="0"/>
              <a:t>/consultants</a:t>
            </a:r>
          </a:p>
          <a:p>
            <a:pPr marL="512064" indent="-283464" algn="l" rtl="0" eaLnBrk="1" latinLnBrk="0" hangingPunct="1">
              <a:spcBef>
                <a:spcPts val="0"/>
              </a:spcBef>
              <a:spcAft>
                <a:spcPts val="0"/>
              </a:spcAft>
              <a:buClr>
                <a:schemeClr val="tx1"/>
              </a:buClr>
              <a:buSzPts val="1200"/>
              <a:buFont typeface="Wingdings" pitchFamily="2" charset="2"/>
              <a:buChar char="Ø"/>
            </a:pPr>
            <a:r>
              <a:rPr lang="en-US" sz="1100" b="0" kern="1200" dirty="0">
                <a:solidFill>
                  <a:srgbClr val="000000"/>
                </a:solidFill>
                <a:effectLst/>
                <a:latin typeface="Calibri" panose="020F0502020204030204" pitchFamily="34" charset="0"/>
                <a:ea typeface="+mn-ea"/>
                <a:cs typeface="+mn-cs"/>
              </a:rPr>
              <a:t>Is it allowed to share the data with suppliers</a:t>
            </a:r>
          </a:p>
          <a:p>
            <a:pPr marL="512064" indent="-283464" algn="l" rtl="0" eaLnBrk="1" latinLnBrk="0" hangingPunct="1">
              <a:spcBef>
                <a:spcPts val="0"/>
              </a:spcBef>
              <a:spcAft>
                <a:spcPts val="0"/>
              </a:spcAft>
              <a:buClr>
                <a:schemeClr val="tx1"/>
              </a:buClr>
              <a:buSzPts val="1200"/>
              <a:buFont typeface="Wingdings" pitchFamily="2" charset="2"/>
              <a:buChar char="Ø"/>
            </a:pPr>
            <a:r>
              <a:rPr lang="en-US" sz="1100" b="0" dirty="0">
                <a:solidFill>
                  <a:srgbClr val="000000"/>
                </a:solidFill>
                <a:latin typeface="Calibri" panose="020F0502020204030204" pitchFamily="34" charset="0"/>
              </a:rPr>
              <a:t>All</a:t>
            </a:r>
          </a:p>
          <a:p>
            <a:pPr marL="512064" indent="-283464" algn="l" rtl="0" eaLnBrk="1" latinLnBrk="0" hangingPunct="1">
              <a:spcBef>
                <a:spcPts val="0"/>
              </a:spcBef>
              <a:spcAft>
                <a:spcPts val="0"/>
              </a:spcAft>
              <a:buClr>
                <a:schemeClr val="tx1"/>
              </a:buClr>
              <a:buSzPts val="1200"/>
              <a:buFont typeface="Wingdings" pitchFamily="2" charset="2"/>
              <a:buChar char="Ø"/>
            </a:pPr>
            <a:r>
              <a:rPr lang="en-US" sz="1100" b="0" dirty="0">
                <a:solidFill>
                  <a:srgbClr val="000000"/>
                </a:solidFill>
                <a:latin typeface="Calibri" panose="020F0502020204030204" pitchFamily="34" charset="0"/>
              </a:rPr>
              <a:t>Only selected</a:t>
            </a:r>
            <a:endParaRPr lang="en-US" sz="1600" b="0" dirty="0"/>
          </a:p>
          <a:p>
            <a:pPr marL="285750" lvl="1" indent="-285750">
              <a:buClr>
                <a:schemeClr val="tx1"/>
              </a:buClr>
              <a:buFont typeface="Wingdings" panose="05000000000000000000" pitchFamily="2" charset="2"/>
              <a:buChar char="Ø"/>
            </a:pPr>
            <a:r>
              <a:rPr lang="en-US" sz="1600" dirty="0"/>
              <a:t>Customers</a:t>
            </a:r>
          </a:p>
          <a:p>
            <a:pPr marL="512064" indent="-283464" algn="l" rtl="0" eaLnBrk="1" latinLnBrk="0" hangingPunct="1">
              <a:spcBef>
                <a:spcPts val="0"/>
              </a:spcBef>
              <a:spcAft>
                <a:spcPts val="0"/>
              </a:spcAft>
              <a:buClr>
                <a:schemeClr val="tx1"/>
              </a:buClr>
              <a:buSzPts val="1200"/>
              <a:buFont typeface="Wingdings" pitchFamily="2" charset="2"/>
              <a:buChar char="Ø"/>
            </a:pPr>
            <a:r>
              <a:rPr lang="en-US" sz="1100" b="0" kern="1200" dirty="0">
                <a:solidFill>
                  <a:srgbClr val="000000"/>
                </a:solidFill>
                <a:effectLst/>
                <a:latin typeface="Calibri" panose="020F0502020204030204" pitchFamily="34" charset="0"/>
                <a:ea typeface="+mn-ea"/>
                <a:cs typeface="+mn-cs"/>
              </a:rPr>
              <a:t>Is it allowed to share the data with </a:t>
            </a:r>
            <a:r>
              <a:rPr lang="de-DE" sz="1100" b="0" kern="1200" dirty="0" err="1">
                <a:solidFill>
                  <a:srgbClr val="000000"/>
                </a:solidFill>
                <a:effectLst/>
                <a:latin typeface="Calibri" panose="020F0502020204030204" pitchFamily="34" charset="0"/>
                <a:ea typeface="+mn-ea"/>
                <a:cs typeface="+mn-cs"/>
              </a:rPr>
              <a:t>customers</a:t>
            </a:r>
            <a:endParaRPr lang="en-DE" sz="1100" dirty="0">
              <a:effectLst/>
            </a:endParaRPr>
          </a:p>
          <a:p>
            <a:pPr marL="514350" lvl="2" indent="-285750">
              <a:buFont typeface="Wingdings" panose="05000000000000000000" pitchFamily="2" charset="2"/>
              <a:buChar char="Ø"/>
            </a:pPr>
            <a:r>
              <a:rPr lang="en-US" sz="1200" dirty="0"/>
              <a:t>All</a:t>
            </a:r>
          </a:p>
          <a:p>
            <a:pPr marL="514350" lvl="2" indent="-285750">
              <a:buFont typeface="Wingdings" panose="05000000000000000000" pitchFamily="2" charset="2"/>
              <a:buChar char="Ø"/>
            </a:pPr>
            <a:r>
              <a:rPr lang="en-US" sz="1200" dirty="0"/>
              <a:t>Only selected</a:t>
            </a:r>
          </a:p>
          <a:p>
            <a:pPr lvl="1">
              <a:buClr>
                <a:schemeClr val="tx1"/>
              </a:buClr>
            </a:pPr>
            <a:endParaRPr lang="en-US" sz="1600" dirty="0"/>
          </a:p>
        </p:txBody>
      </p:sp>
      <p:sp>
        <p:nvSpPr>
          <p:cNvPr id="4" name="Content column middle">
            <a:extLst>
              <a:ext uri="{FF2B5EF4-FFF2-40B4-BE49-F238E27FC236}">
                <a16:creationId xmlns:a16="http://schemas.microsoft.com/office/drawing/2014/main" id="{C11E1A55-ECB7-4F31-A21A-1ED0EC652F9E}"/>
              </a:ext>
            </a:extLst>
          </p:cNvPr>
          <p:cNvSpPr>
            <a:spLocks noGrp="1"/>
          </p:cNvSpPr>
          <p:nvPr>
            <p:ph sz="quarter" idx="25"/>
          </p:nvPr>
        </p:nvSpPr>
        <p:spPr>
          <a:xfrm>
            <a:off x="4296819" y="1623600"/>
            <a:ext cx="7220926" cy="4572000"/>
          </a:xfrm>
        </p:spPr>
        <p:txBody>
          <a:bodyPr/>
          <a:lstStyle/>
          <a:p>
            <a:r>
              <a:rPr lang="en-GB" sz="1600" dirty="0"/>
              <a:t>Expected answer</a:t>
            </a:r>
          </a:p>
          <a:p>
            <a:pPr marL="285750" lvl="1" indent="-285750">
              <a:buClrTx/>
              <a:buFont typeface="Wingdings" panose="05000000000000000000" pitchFamily="2" charset="2"/>
              <a:buChar char="Ø"/>
            </a:pPr>
            <a:r>
              <a:rPr lang="en-US" sz="1600" dirty="0"/>
              <a:t>If the data is processed inside the EU only, GDPR as one of the strongest Data Protection laws applies for the storage and processing of the data.</a:t>
            </a:r>
          </a:p>
          <a:p>
            <a:pPr marL="285750" lvl="1" indent="-285750">
              <a:buClrTx/>
              <a:buFont typeface="Wingdings" panose="05000000000000000000" pitchFamily="2" charset="2"/>
              <a:buChar char="Ø"/>
            </a:pPr>
            <a:r>
              <a:rPr lang="en-US" sz="1600" dirty="0"/>
              <a:t>It must be ensured that the </a:t>
            </a:r>
            <a:r>
              <a:rPr lang="en-US" sz="1600" dirty="0" err="1"/>
              <a:t>tp</a:t>
            </a:r>
            <a:r>
              <a:rPr lang="en-US" sz="1600" dirty="0"/>
              <a:t> Data Lake allows access to stored data only if the Data Owner allows the sharing of data. </a:t>
            </a:r>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endParaRPr lang="en-US" sz="1600" dirty="0"/>
          </a:p>
        </p:txBody>
      </p:sp>
      <p:sp>
        <p:nvSpPr>
          <p:cNvPr id="6" name="Footnote">
            <a:extLst>
              <a:ext uri="{FF2B5EF4-FFF2-40B4-BE49-F238E27FC236}">
                <a16:creationId xmlns:a16="http://schemas.microsoft.com/office/drawing/2014/main" id="{34278C67-9F43-4718-ACA7-CF0FC197C8B1}"/>
              </a:ext>
            </a:extLst>
          </p:cNvPr>
          <p:cNvSpPr>
            <a:spLocks noGrp="1"/>
          </p:cNvSpPr>
          <p:nvPr>
            <p:ph type="body" sz="quarter" idx="15"/>
          </p:nvPr>
        </p:nvSpPr>
        <p:spPr/>
        <p:txBody>
          <a:bodyPr/>
          <a:lstStyle/>
          <a:p>
            <a:endParaRPr lang="en-GB"/>
          </a:p>
        </p:txBody>
      </p:sp>
      <p:sp>
        <p:nvSpPr>
          <p:cNvPr id="7" name="Author">
            <a:extLst>
              <a:ext uri="{FF2B5EF4-FFF2-40B4-BE49-F238E27FC236}">
                <a16:creationId xmlns:a16="http://schemas.microsoft.com/office/drawing/2014/main" id="{0E898751-C714-49BF-9146-BC6471B11927}"/>
              </a:ext>
            </a:extLst>
          </p:cNvPr>
          <p:cNvSpPr>
            <a:spLocks noGrp="1"/>
          </p:cNvSpPr>
          <p:nvPr>
            <p:ph type="ftr" sz="quarter" idx="22"/>
          </p:nvPr>
        </p:nvSpPr>
        <p:spPr/>
        <p:txBody>
          <a:bodyPr/>
          <a:lstStyle/>
          <a:p>
            <a:r>
              <a:rPr lang="en-US" dirty="0"/>
              <a:t>J. Pongratz | SHS DI D&amp;A PL TP I&amp;D</a:t>
            </a:r>
          </a:p>
        </p:txBody>
      </p:sp>
    </p:spTree>
    <p:extLst>
      <p:ext uri="{BB962C8B-B14F-4D97-AF65-F5344CB8AC3E}">
        <p14:creationId xmlns:p14="http://schemas.microsoft.com/office/powerpoint/2010/main" val="831436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0212182-BFC3-4C14-A423-63D4986F7F73}"/>
              </a:ext>
            </a:extLst>
          </p:cNvPr>
          <p:cNvGraphicFramePr>
            <a:graphicFrameLocks noChangeAspect="1"/>
          </p:cNvGraphicFramePr>
          <p:nvPr>
            <p:custDataLst>
              <p:tags r:id="rId1"/>
            </p:custDataLst>
            <p:extLst>
              <p:ext uri="{D42A27DB-BD31-4B8C-83A1-F6EECF244321}">
                <p14:modId xmlns:p14="http://schemas.microsoft.com/office/powerpoint/2010/main" val="27633876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B0212182-BFC3-4C14-A423-63D4986F7F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159F9C2-F5F0-4393-A20D-C30AD85DA342}"/>
              </a:ext>
            </a:extLst>
          </p:cNvPr>
          <p:cNvSpPr/>
          <p:nvPr>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Calibri" panose="020F0502020204030204" pitchFamily="34" charset="0"/>
              <a:ea typeface="+mj-ea"/>
              <a:cs typeface="+mj-cs"/>
              <a:sym typeface="Calibri" panose="020F0502020204030204" pitchFamily="34" charset="0"/>
            </a:endParaRPr>
          </a:p>
        </p:txBody>
      </p:sp>
      <p:sp>
        <p:nvSpPr>
          <p:cNvPr id="2" name="Headline">
            <a:extLst>
              <a:ext uri="{FF2B5EF4-FFF2-40B4-BE49-F238E27FC236}">
                <a16:creationId xmlns:a16="http://schemas.microsoft.com/office/drawing/2014/main" id="{373CF833-4962-4FE9-A366-EB5CEBCD5A2F}"/>
              </a:ext>
            </a:extLst>
          </p:cNvPr>
          <p:cNvSpPr>
            <a:spLocks noGrp="1"/>
          </p:cNvSpPr>
          <p:nvPr>
            <p:ph type="title"/>
          </p:nvPr>
        </p:nvSpPr>
        <p:spPr/>
        <p:txBody>
          <a:bodyPr/>
          <a:lstStyle/>
          <a:p>
            <a:r>
              <a:rPr lang="en-US" dirty="0"/>
              <a:t>Topics of the questionnaire</a:t>
            </a:r>
            <a:br>
              <a:rPr lang="en-US" dirty="0"/>
            </a:br>
            <a:r>
              <a:rPr lang="en-US" dirty="0"/>
              <a:t>6. Local Residency Requirements</a:t>
            </a:r>
            <a:endParaRPr lang="en-GB" dirty="0"/>
          </a:p>
        </p:txBody>
      </p:sp>
      <p:sp>
        <p:nvSpPr>
          <p:cNvPr id="3" name="Content column left">
            <a:extLst>
              <a:ext uri="{FF2B5EF4-FFF2-40B4-BE49-F238E27FC236}">
                <a16:creationId xmlns:a16="http://schemas.microsoft.com/office/drawing/2014/main" id="{4716C542-F653-40CF-87A4-BEE6582353B6}"/>
              </a:ext>
            </a:extLst>
          </p:cNvPr>
          <p:cNvSpPr>
            <a:spLocks noGrp="1"/>
          </p:cNvSpPr>
          <p:nvPr>
            <p:ph sz="quarter" idx="24"/>
          </p:nvPr>
        </p:nvSpPr>
        <p:spPr/>
        <p:txBody>
          <a:bodyPr/>
          <a:lstStyle/>
          <a:p>
            <a:r>
              <a:rPr lang="en-GB" sz="1600" dirty="0"/>
              <a:t>Needed Information about:</a:t>
            </a:r>
          </a:p>
          <a:p>
            <a:pPr marL="285750" lvl="1" indent="-285750">
              <a:buClr>
                <a:schemeClr val="tx1"/>
              </a:buClr>
              <a:buFont typeface="Wingdings" panose="05000000000000000000" pitchFamily="2" charset="2"/>
              <a:buChar char="Ø"/>
            </a:pPr>
            <a:r>
              <a:rPr lang="en-US" sz="1600" dirty="0"/>
              <a:t>Is there a requirement that a copy of the data must be stored locally in a country, region or other location (but may also be retained elsewhere)?If “Yes”- where does this requirement apply? </a:t>
            </a:r>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r>
              <a:rPr lang="en-US" sz="1600" dirty="0"/>
              <a:t>Is there a requirement that data may only be stored and retained data locally in a certain country, region or other location? If “Yes”- where does this requirement apply? </a:t>
            </a:r>
          </a:p>
          <a:p>
            <a:pPr lvl="2" indent="0">
              <a:buNone/>
            </a:pPr>
            <a:endParaRPr lang="en-US" sz="1200" dirty="0"/>
          </a:p>
          <a:p>
            <a:pPr marL="285750" lvl="1" indent="-285750">
              <a:buClr>
                <a:schemeClr val="tx1"/>
              </a:buClr>
              <a:buFont typeface="Wingdings" panose="05000000000000000000" pitchFamily="2" charset="2"/>
              <a:buChar char="Ø"/>
            </a:pPr>
            <a:endParaRPr lang="en-US" sz="1600" dirty="0"/>
          </a:p>
          <a:p>
            <a:pPr lvl="1">
              <a:buClr>
                <a:schemeClr val="tx1"/>
              </a:buClr>
            </a:pPr>
            <a:endParaRPr lang="en-US" sz="1600" dirty="0"/>
          </a:p>
        </p:txBody>
      </p:sp>
      <p:sp>
        <p:nvSpPr>
          <p:cNvPr id="4" name="Content column middle">
            <a:extLst>
              <a:ext uri="{FF2B5EF4-FFF2-40B4-BE49-F238E27FC236}">
                <a16:creationId xmlns:a16="http://schemas.microsoft.com/office/drawing/2014/main" id="{C11E1A55-ECB7-4F31-A21A-1ED0EC652F9E}"/>
              </a:ext>
            </a:extLst>
          </p:cNvPr>
          <p:cNvSpPr>
            <a:spLocks noGrp="1"/>
          </p:cNvSpPr>
          <p:nvPr>
            <p:ph sz="quarter" idx="25"/>
          </p:nvPr>
        </p:nvSpPr>
        <p:spPr>
          <a:xfrm>
            <a:off x="4296819" y="1623600"/>
            <a:ext cx="7220926" cy="4572000"/>
          </a:xfrm>
        </p:spPr>
        <p:txBody>
          <a:bodyPr/>
          <a:lstStyle/>
          <a:p>
            <a:r>
              <a:rPr lang="en-GB" sz="1600" dirty="0"/>
              <a:t>Expected answer</a:t>
            </a:r>
          </a:p>
          <a:p>
            <a:pPr marL="285750" lvl="1" indent="-285750">
              <a:buClrTx/>
              <a:buFont typeface="Wingdings" panose="05000000000000000000" pitchFamily="2" charset="2"/>
              <a:buChar char="Ø"/>
            </a:pPr>
            <a:r>
              <a:rPr lang="en-US" sz="1600" dirty="0" err="1"/>
              <a:t>tp</a:t>
            </a:r>
            <a:r>
              <a:rPr lang="en-US" sz="1600" dirty="0"/>
              <a:t> Data Lake data will only be stored in the cloud (mainly EU). Please specify if an additional local or regional copy is required. This is a legal requirement in some </a:t>
            </a:r>
            <a:r>
              <a:rPr lang="en-US" sz="1600" dirty="0" err="1"/>
              <a:t>contries</a:t>
            </a:r>
            <a:endParaRPr lang="en-US" sz="1600" dirty="0"/>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r>
              <a:rPr lang="en-US" sz="1600" dirty="0"/>
              <a:t>If data may only be stored and processed in a specific country or region, please specify this requirement here. </a:t>
            </a:r>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endParaRPr lang="en-US" sz="1600" dirty="0"/>
          </a:p>
        </p:txBody>
      </p:sp>
      <p:sp>
        <p:nvSpPr>
          <p:cNvPr id="6" name="Footnote">
            <a:extLst>
              <a:ext uri="{FF2B5EF4-FFF2-40B4-BE49-F238E27FC236}">
                <a16:creationId xmlns:a16="http://schemas.microsoft.com/office/drawing/2014/main" id="{34278C67-9F43-4718-ACA7-CF0FC197C8B1}"/>
              </a:ext>
            </a:extLst>
          </p:cNvPr>
          <p:cNvSpPr>
            <a:spLocks noGrp="1"/>
          </p:cNvSpPr>
          <p:nvPr>
            <p:ph type="body" sz="quarter" idx="15"/>
          </p:nvPr>
        </p:nvSpPr>
        <p:spPr/>
        <p:txBody>
          <a:bodyPr/>
          <a:lstStyle/>
          <a:p>
            <a:endParaRPr lang="en-GB"/>
          </a:p>
        </p:txBody>
      </p:sp>
      <p:sp>
        <p:nvSpPr>
          <p:cNvPr id="7" name="Author">
            <a:extLst>
              <a:ext uri="{FF2B5EF4-FFF2-40B4-BE49-F238E27FC236}">
                <a16:creationId xmlns:a16="http://schemas.microsoft.com/office/drawing/2014/main" id="{0E898751-C714-49BF-9146-BC6471B11927}"/>
              </a:ext>
            </a:extLst>
          </p:cNvPr>
          <p:cNvSpPr>
            <a:spLocks noGrp="1"/>
          </p:cNvSpPr>
          <p:nvPr>
            <p:ph type="ftr" sz="quarter" idx="22"/>
          </p:nvPr>
        </p:nvSpPr>
        <p:spPr/>
        <p:txBody>
          <a:bodyPr/>
          <a:lstStyle/>
          <a:p>
            <a:r>
              <a:rPr lang="en-US" dirty="0"/>
              <a:t>J. Pongratz | SHS DI D&amp;A PL TP I&amp;D</a:t>
            </a:r>
          </a:p>
        </p:txBody>
      </p:sp>
    </p:spTree>
    <p:extLst>
      <p:ext uri="{BB962C8B-B14F-4D97-AF65-F5344CB8AC3E}">
        <p14:creationId xmlns:p14="http://schemas.microsoft.com/office/powerpoint/2010/main" val="1917344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0212182-BFC3-4C14-A423-63D4986F7F73}"/>
              </a:ext>
            </a:extLst>
          </p:cNvPr>
          <p:cNvGraphicFramePr>
            <a:graphicFrameLocks noChangeAspect="1"/>
          </p:cNvGraphicFramePr>
          <p:nvPr>
            <p:custDataLst>
              <p:tags r:id="rId1"/>
            </p:custDataLst>
            <p:extLst>
              <p:ext uri="{D42A27DB-BD31-4B8C-83A1-F6EECF244321}">
                <p14:modId xmlns:p14="http://schemas.microsoft.com/office/powerpoint/2010/main" val="56716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B0212182-BFC3-4C14-A423-63D4986F7F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159F9C2-F5F0-4393-A20D-C30AD85DA342}"/>
              </a:ext>
            </a:extLst>
          </p:cNvPr>
          <p:cNvSpPr/>
          <p:nvPr>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Calibri" panose="020F0502020204030204" pitchFamily="34" charset="0"/>
              <a:ea typeface="+mj-ea"/>
              <a:cs typeface="+mj-cs"/>
              <a:sym typeface="Calibri" panose="020F0502020204030204" pitchFamily="34" charset="0"/>
            </a:endParaRPr>
          </a:p>
        </p:txBody>
      </p:sp>
      <p:sp>
        <p:nvSpPr>
          <p:cNvPr id="2" name="Headline">
            <a:extLst>
              <a:ext uri="{FF2B5EF4-FFF2-40B4-BE49-F238E27FC236}">
                <a16:creationId xmlns:a16="http://schemas.microsoft.com/office/drawing/2014/main" id="{373CF833-4962-4FE9-A366-EB5CEBCD5A2F}"/>
              </a:ext>
            </a:extLst>
          </p:cNvPr>
          <p:cNvSpPr>
            <a:spLocks noGrp="1"/>
          </p:cNvSpPr>
          <p:nvPr>
            <p:ph type="title"/>
          </p:nvPr>
        </p:nvSpPr>
        <p:spPr/>
        <p:txBody>
          <a:bodyPr/>
          <a:lstStyle/>
          <a:p>
            <a:r>
              <a:rPr lang="en-US" dirty="0"/>
              <a:t>Topics of the questionnaire</a:t>
            </a:r>
            <a:br>
              <a:rPr lang="en-US" dirty="0"/>
            </a:br>
            <a:r>
              <a:rPr lang="en-US" dirty="0"/>
              <a:t>7. Period of Storage and Use</a:t>
            </a:r>
            <a:endParaRPr lang="en-GB" dirty="0"/>
          </a:p>
        </p:txBody>
      </p:sp>
      <p:sp>
        <p:nvSpPr>
          <p:cNvPr id="3" name="Content column left">
            <a:extLst>
              <a:ext uri="{FF2B5EF4-FFF2-40B4-BE49-F238E27FC236}">
                <a16:creationId xmlns:a16="http://schemas.microsoft.com/office/drawing/2014/main" id="{4716C542-F653-40CF-87A4-BEE6582353B6}"/>
              </a:ext>
            </a:extLst>
          </p:cNvPr>
          <p:cNvSpPr>
            <a:spLocks noGrp="1"/>
          </p:cNvSpPr>
          <p:nvPr>
            <p:ph sz="quarter" idx="24"/>
          </p:nvPr>
        </p:nvSpPr>
        <p:spPr/>
        <p:txBody>
          <a:bodyPr/>
          <a:lstStyle/>
          <a:p>
            <a:r>
              <a:rPr lang="en-GB" sz="1600" dirty="0"/>
              <a:t>Needed Information about:</a:t>
            </a:r>
          </a:p>
          <a:p>
            <a:pPr marL="285750" lvl="1" indent="-285750">
              <a:buClr>
                <a:schemeClr val="tx1"/>
              </a:buClr>
              <a:buFont typeface="Wingdings" panose="05000000000000000000" pitchFamily="2" charset="2"/>
              <a:buChar char="Ø"/>
            </a:pPr>
            <a:r>
              <a:rPr lang="en-US" sz="1600" dirty="0"/>
              <a:t>Is the data subject to a minimum retention obligation? </a:t>
            </a:r>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r>
              <a:rPr lang="en-US" sz="1600" dirty="0"/>
              <a:t>Can the data be used with limit in time? If ”Yes”- when does the period end?</a:t>
            </a:r>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r>
              <a:rPr lang="en-US" sz="1600" dirty="0"/>
              <a:t>Applicable for application archive storage: should the data and all its versions be prevented from deletion</a:t>
            </a:r>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endParaRPr lang="en-US" sz="1600" dirty="0"/>
          </a:p>
          <a:p>
            <a:pPr lvl="1">
              <a:buClr>
                <a:schemeClr val="tx1"/>
              </a:buClr>
            </a:pPr>
            <a:endParaRPr lang="en-US" sz="1600" dirty="0"/>
          </a:p>
        </p:txBody>
      </p:sp>
      <p:sp>
        <p:nvSpPr>
          <p:cNvPr id="4" name="Content column middle">
            <a:extLst>
              <a:ext uri="{FF2B5EF4-FFF2-40B4-BE49-F238E27FC236}">
                <a16:creationId xmlns:a16="http://schemas.microsoft.com/office/drawing/2014/main" id="{C11E1A55-ECB7-4F31-A21A-1ED0EC652F9E}"/>
              </a:ext>
            </a:extLst>
          </p:cNvPr>
          <p:cNvSpPr>
            <a:spLocks noGrp="1"/>
          </p:cNvSpPr>
          <p:nvPr>
            <p:ph sz="quarter" idx="25"/>
          </p:nvPr>
        </p:nvSpPr>
        <p:spPr>
          <a:xfrm>
            <a:off x="4296819" y="1623600"/>
            <a:ext cx="7220926" cy="4572000"/>
          </a:xfrm>
        </p:spPr>
        <p:txBody>
          <a:bodyPr/>
          <a:lstStyle/>
          <a:p>
            <a:r>
              <a:rPr lang="en-GB" sz="1600" dirty="0"/>
              <a:t>Expected answer</a:t>
            </a:r>
          </a:p>
          <a:p>
            <a:pPr marL="285750" lvl="1" indent="-285750">
              <a:buClrTx/>
              <a:buFont typeface="Wingdings" panose="05000000000000000000" pitchFamily="2" charset="2"/>
              <a:buChar char="Ø"/>
            </a:pPr>
            <a:r>
              <a:rPr lang="en-US" sz="1600" dirty="0"/>
              <a:t>Internal regulations reg. retention need to be taken into consideration. </a:t>
            </a:r>
            <a:r>
              <a:rPr lang="en-US" sz="1600" dirty="0" err="1"/>
              <a:t>tp</a:t>
            </a:r>
            <a:r>
              <a:rPr lang="en-US" sz="1600" dirty="0"/>
              <a:t> Data Lake will store the data for the mentioned time period automatically. Afterwards the Data Owner will be notified and can then chose to delete the data or store it for a longer period of time.</a:t>
            </a:r>
          </a:p>
          <a:p>
            <a:pPr marL="285750" lvl="1" indent="-285750">
              <a:buClrTx/>
              <a:buFont typeface="Wingdings" panose="05000000000000000000" pitchFamily="2" charset="2"/>
              <a:buChar char="Ø"/>
            </a:pPr>
            <a:r>
              <a:rPr lang="en-US" sz="1600" dirty="0"/>
              <a:t>E.g. time permitted is agreed upon in a collaboration agreement. Data will automatically be deleted after the specifies period ends. Data Owner will be notified in advance.</a:t>
            </a:r>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r>
              <a:rPr lang="en-US" sz="1600" dirty="0" err="1"/>
              <a:t>tp</a:t>
            </a:r>
            <a:r>
              <a:rPr lang="en-US" sz="1600" dirty="0"/>
              <a:t> Data Lake offers the service to prevent data from being deleted by accident. This applies to archive storage only!</a:t>
            </a:r>
          </a:p>
          <a:p>
            <a:pPr lvl="1">
              <a:buClrTx/>
            </a:pPr>
            <a:endParaRPr lang="en-US" sz="1600" dirty="0"/>
          </a:p>
          <a:p>
            <a:pPr marL="285750" lvl="1" indent="-285750">
              <a:buClrTx/>
              <a:buFont typeface="Wingdings" panose="05000000000000000000" pitchFamily="2" charset="2"/>
              <a:buChar char="Ø"/>
            </a:pPr>
            <a:endParaRPr lang="en-US" sz="1600" dirty="0"/>
          </a:p>
        </p:txBody>
      </p:sp>
      <p:sp>
        <p:nvSpPr>
          <p:cNvPr id="6" name="Footnote">
            <a:extLst>
              <a:ext uri="{FF2B5EF4-FFF2-40B4-BE49-F238E27FC236}">
                <a16:creationId xmlns:a16="http://schemas.microsoft.com/office/drawing/2014/main" id="{34278C67-9F43-4718-ACA7-CF0FC197C8B1}"/>
              </a:ext>
            </a:extLst>
          </p:cNvPr>
          <p:cNvSpPr>
            <a:spLocks noGrp="1"/>
          </p:cNvSpPr>
          <p:nvPr>
            <p:ph type="body" sz="quarter" idx="15"/>
          </p:nvPr>
        </p:nvSpPr>
        <p:spPr/>
        <p:txBody>
          <a:bodyPr/>
          <a:lstStyle/>
          <a:p>
            <a:endParaRPr lang="en-GB"/>
          </a:p>
        </p:txBody>
      </p:sp>
      <p:sp>
        <p:nvSpPr>
          <p:cNvPr id="7" name="Author">
            <a:extLst>
              <a:ext uri="{FF2B5EF4-FFF2-40B4-BE49-F238E27FC236}">
                <a16:creationId xmlns:a16="http://schemas.microsoft.com/office/drawing/2014/main" id="{0E898751-C714-49BF-9146-BC6471B11927}"/>
              </a:ext>
            </a:extLst>
          </p:cNvPr>
          <p:cNvSpPr>
            <a:spLocks noGrp="1"/>
          </p:cNvSpPr>
          <p:nvPr>
            <p:ph type="ftr" sz="quarter" idx="22"/>
          </p:nvPr>
        </p:nvSpPr>
        <p:spPr/>
        <p:txBody>
          <a:bodyPr/>
          <a:lstStyle/>
          <a:p>
            <a:r>
              <a:rPr lang="en-US" dirty="0"/>
              <a:t>J. Pongratz | SHS DI D&amp;A PL TP I&amp;D</a:t>
            </a:r>
          </a:p>
        </p:txBody>
      </p:sp>
    </p:spTree>
    <p:extLst>
      <p:ext uri="{BB962C8B-B14F-4D97-AF65-F5344CB8AC3E}">
        <p14:creationId xmlns:p14="http://schemas.microsoft.com/office/powerpoint/2010/main" val="3857449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0212182-BFC3-4C14-A423-63D4986F7F73}"/>
              </a:ext>
            </a:extLst>
          </p:cNvPr>
          <p:cNvGraphicFramePr>
            <a:graphicFrameLocks noChangeAspect="1"/>
          </p:cNvGraphicFramePr>
          <p:nvPr>
            <p:custDataLst>
              <p:tags r:id="rId1"/>
            </p:custDataLst>
            <p:extLst>
              <p:ext uri="{D42A27DB-BD31-4B8C-83A1-F6EECF244321}">
                <p14:modId xmlns:p14="http://schemas.microsoft.com/office/powerpoint/2010/main" val="23528361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B0212182-BFC3-4C14-A423-63D4986F7F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159F9C2-F5F0-4393-A20D-C30AD85DA342}"/>
              </a:ext>
            </a:extLst>
          </p:cNvPr>
          <p:cNvSpPr/>
          <p:nvPr>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Calibri" panose="020F0502020204030204" pitchFamily="34" charset="0"/>
              <a:ea typeface="+mj-ea"/>
              <a:cs typeface="+mj-cs"/>
              <a:sym typeface="Calibri" panose="020F0502020204030204" pitchFamily="34" charset="0"/>
            </a:endParaRPr>
          </a:p>
        </p:txBody>
      </p:sp>
      <p:sp>
        <p:nvSpPr>
          <p:cNvPr id="2" name="Headline">
            <a:extLst>
              <a:ext uri="{FF2B5EF4-FFF2-40B4-BE49-F238E27FC236}">
                <a16:creationId xmlns:a16="http://schemas.microsoft.com/office/drawing/2014/main" id="{373CF833-4962-4FE9-A366-EB5CEBCD5A2F}"/>
              </a:ext>
            </a:extLst>
          </p:cNvPr>
          <p:cNvSpPr>
            <a:spLocks noGrp="1"/>
          </p:cNvSpPr>
          <p:nvPr>
            <p:ph type="title"/>
          </p:nvPr>
        </p:nvSpPr>
        <p:spPr/>
        <p:txBody>
          <a:bodyPr/>
          <a:lstStyle/>
          <a:p>
            <a:r>
              <a:rPr lang="en-US" dirty="0"/>
              <a:t>Topics of the questionnaire</a:t>
            </a:r>
            <a:br>
              <a:rPr lang="en-US" dirty="0"/>
            </a:br>
            <a:r>
              <a:rPr lang="en-US" dirty="0"/>
              <a:t>8. Other Use Restrictions (1)</a:t>
            </a:r>
            <a:endParaRPr lang="en-GB" dirty="0"/>
          </a:p>
        </p:txBody>
      </p:sp>
      <p:sp>
        <p:nvSpPr>
          <p:cNvPr id="3" name="Content column left">
            <a:extLst>
              <a:ext uri="{FF2B5EF4-FFF2-40B4-BE49-F238E27FC236}">
                <a16:creationId xmlns:a16="http://schemas.microsoft.com/office/drawing/2014/main" id="{4716C542-F653-40CF-87A4-BEE6582353B6}"/>
              </a:ext>
            </a:extLst>
          </p:cNvPr>
          <p:cNvSpPr>
            <a:spLocks noGrp="1"/>
          </p:cNvSpPr>
          <p:nvPr>
            <p:ph sz="quarter" idx="24"/>
          </p:nvPr>
        </p:nvSpPr>
        <p:spPr/>
        <p:txBody>
          <a:bodyPr/>
          <a:lstStyle/>
          <a:p>
            <a:r>
              <a:rPr lang="en-GB" sz="1600" dirty="0"/>
              <a:t>Needed Information about:</a:t>
            </a:r>
          </a:p>
          <a:p>
            <a:pPr marL="285750" lvl="1" indent="-285750">
              <a:buClr>
                <a:schemeClr val="tx1"/>
              </a:buClr>
              <a:buFont typeface="Wingdings" panose="05000000000000000000" pitchFamily="2" charset="2"/>
              <a:buChar char="Ø"/>
            </a:pPr>
            <a:r>
              <a:rPr lang="en-US" sz="1600" dirty="0"/>
              <a:t>Scientific/academic/educational purpose:</a:t>
            </a:r>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r>
              <a:rPr lang="en-US" sz="1600" dirty="0"/>
              <a:t>Purpose restrictions because of</a:t>
            </a:r>
          </a:p>
          <a:p>
            <a:pPr marL="514350" lvl="2" indent="-285750">
              <a:buFont typeface="Wingdings" panose="05000000000000000000" pitchFamily="2" charset="2"/>
              <a:buChar char="Ø"/>
            </a:pPr>
            <a:r>
              <a:rPr lang="en-US" sz="1600" dirty="0"/>
              <a:t>Contractual performance</a:t>
            </a:r>
          </a:p>
          <a:p>
            <a:pPr marL="285750" lvl="1" indent="-285750">
              <a:buFont typeface="Wingdings" pitchFamily="2" charset="2"/>
              <a:buChar char="Ø"/>
            </a:pPr>
            <a:r>
              <a:rPr lang="en-US" sz="1600" dirty="0"/>
              <a:t>Commercial/business purposes</a:t>
            </a:r>
          </a:p>
          <a:p>
            <a:pPr marL="514350" lvl="2" indent="-285750">
              <a:buFont typeface="Wingdings" pitchFamily="2" charset="2"/>
              <a:buChar char="Ø"/>
            </a:pPr>
            <a:r>
              <a:rPr lang="en-US" sz="1600" dirty="0"/>
              <a:t>Specific project</a:t>
            </a:r>
          </a:p>
          <a:p>
            <a:pPr marL="514350" lvl="2" indent="-285750">
              <a:buFont typeface="Wingdings" pitchFamily="2" charset="2"/>
              <a:buChar char="Ø"/>
            </a:pPr>
            <a:r>
              <a:rPr lang="en-US" sz="1600" dirty="0"/>
              <a:t>In general</a:t>
            </a:r>
          </a:p>
          <a:p>
            <a:pPr marL="285750" lvl="1" indent="-285750">
              <a:buFont typeface="Wingdings" pitchFamily="2" charset="2"/>
              <a:buChar char="Ø"/>
            </a:pPr>
            <a:r>
              <a:rPr lang="en-US" sz="1600" dirty="0"/>
              <a:t>Development purposes</a:t>
            </a:r>
          </a:p>
          <a:p>
            <a:pPr marL="514350" lvl="2" indent="-285750">
              <a:buFont typeface="Wingdings" pitchFamily="2" charset="2"/>
              <a:buChar char="Ø"/>
            </a:pPr>
            <a:r>
              <a:rPr lang="en-US" sz="1600" dirty="0"/>
              <a:t>Specific project</a:t>
            </a:r>
          </a:p>
          <a:p>
            <a:pPr marL="514350" lvl="2" indent="-285750">
              <a:buFont typeface="Wingdings" pitchFamily="2" charset="2"/>
              <a:buChar char="Ø"/>
            </a:pPr>
            <a:r>
              <a:rPr lang="en-US" sz="1600" dirty="0"/>
              <a:t>In general</a:t>
            </a:r>
          </a:p>
          <a:p>
            <a:pPr marL="285750" lvl="1" indent="-285750">
              <a:buFont typeface="Wingdings" pitchFamily="2" charset="2"/>
              <a:buChar char="Ø"/>
            </a:pPr>
            <a:r>
              <a:rPr lang="en-US" sz="1600" dirty="0"/>
              <a:t>Research purposes</a:t>
            </a:r>
          </a:p>
          <a:p>
            <a:pPr marL="514350" lvl="2" indent="-285750">
              <a:buFont typeface="Wingdings" pitchFamily="2" charset="2"/>
              <a:buChar char="Ø"/>
            </a:pPr>
            <a:r>
              <a:rPr lang="en-US" sz="1600" dirty="0"/>
              <a:t>Specific project</a:t>
            </a:r>
          </a:p>
          <a:p>
            <a:pPr marL="514350" lvl="2" indent="-285750">
              <a:buFont typeface="Wingdings" pitchFamily="2" charset="2"/>
              <a:buChar char="Ø"/>
            </a:pPr>
            <a:r>
              <a:rPr lang="en-US" sz="1600" dirty="0"/>
              <a:t>In general</a:t>
            </a:r>
          </a:p>
          <a:p>
            <a:pPr marL="514350" lvl="2" indent="-285750">
              <a:buFont typeface="Wingdings" pitchFamily="2" charset="2"/>
              <a:buChar char="Ø"/>
            </a:pPr>
            <a:endParaRPr lang="en-US" sz="1400" dirty="0"/>
          </a:p>
          <a:p>
            <a:pPr marL="514350" lvl="2" indent="-285750">
              <a:buFont typeface="Wingdings" pitchFamily="2" charset="2"/>
              <a:buChar char="Ø"/>
            </a:pPr>
            <a:endParaRPr lang="en-US" sz="1400" dirty="0"/>
          </a:p>
          <a:p>
            <a:pPr marL="514350" lvl="2" indent="-285750">
              <a:buFont typeface="Wingdings" pitchFamily="2" charset="2"/>
              <a:buChar char="Ø"/>
            </a:pPr>
            <a:endParaRPr lang="en-US" sz="1400" dirty="0"/>
          </a:p>
          <a:p>
            <a:pPr lvl="1">
              <a:buClr>
                <a:schemeClr val="tx1"/>
              </a:buClr>
            </a:pPr>
            <a:endParaRPr lang="en-US" sz="1600" dirty="0"/>
          </a:p>
        </p:txBody>
      </p:sp>
      <p:sp>
        <p:nvSpPr>
          <p:cNvPr id="4" name="Content column middle">
            <a:extLst>
              <a:ext uri="{FF2B5EF4-FFF2-40B4-BE49-F238E27FC236}">
                <a16:creationId xmlns:a16="http://schemas.microsoft.com/office/drawing/2014/main" id="{C11E1A55-ECB7-4F31-A21A-1ED0EC652F9E}"/>
              </a:ext>
            </a:extLst>
          </p:cNvPr>
          <p:cNvSpPr>
            <a:spLocks noGrp="1"/>
          </p:cNvSpPr>
          <p:nvPr>
            <p:ph sz="quarter" idx="25"/>
          </p:nvPr>
        </p:nvSpPr>
        <p:spPr>
          <a:xfrm>
            <a:off x="4296819" y="1623600"/>
            <a:ext cx="7220926" cy="4572000"/>
          </a:xfrm>
        </p:spPr>
        <p:txBody>
          <a:bodyPr/>
          <a:lstStyle/>
          <a:p>
            <a:r>
              <a:rPr lang="en-GB" sz="1600" dirty="0"/>
              <a:t>Expected answer</a:t>
            </a:r>
          </a:p>
          <a:p>
            <a:pPr marL="285750" lvl="1" indent="-285750">
              <a:buClrTx/>
              <a:buFont typeface="Wingdings" panose="05000000000000000000" pitchFamily="2" charset="2"/>
              <a:buChar char="Ø"/>
            </a:pPr>
            <a:r>
              <a:rPr lang="en-US" sz="1600" dirty="0"/>
              <a:t>Is the uploaded/stored data used for scientific research, education or other collaboration with educational </a:t>
            </a:r>
            <a:r>
              <a:rPr lang="en-US" sz="1600" dirty="0" err="1"/>
              <a:t>bodys</a:t>
            </a:r>
            <a:r>
              <a:rPr lang="en-US" sz="1600" dirty="0"/>
              <a:t> (e.g. university hospitals)? </a:t>
            </a:r>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r>
              <a:rPr lang="en-US" sz="1600" dirty="0"/>
              <a:t>Please specify the contract that defines the restrictions for the usage of the data</a:t>
            </a:r>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r>
              <a:rPr lang="en-US" sz="1600" dirty="0"/>
              <a:t>Can the data be used for a specific project only</a:t>
            </a:r>
          </a:p>
          <a:p>
            <a:pPr marL="285750" lvl="1" indent="-285750">
              <a:buClrTx/>
              <a:buFont typeface="Wingdings" panose="05000000000000000000" pitchFamily="2" charset="2"/>
              <a:buChar char="Ø"/>
            </a:pPr>
            <a:r>
              <a:rPr lang="en-US" sz="1600" dirty="0"/>
              <a:t>Or for all purposes</a:t>
            </a:r>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r>
              <a:rPr lang="en-US" sz="1600" dirty="0"/>
              <a:t>Can the data be used for a specific project only</a:t>
            </a:r>
          </a:p>
          <a:p>
            <a:pPr marL="285750" lvl="1" indent="-285750">
              <a:buClrTx/>
              <a:buFont typeface="Wingdings" panose="05000000000000000000" pitchFamily="2" charset="2"/>
              <a:buChar char="Ø"/>
            </a:pPr>
            <a:r>
              <a:rPr lang="en-US" sz="1600" dirty="0"/>
              <a:t>Or for all purposes</a:t>
            </a:r>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r>
              <a:rPr lang="en-US" sz="1600" dirty="0"/>
              <a:t>Can the data be used for a specific project only</a:t>
            </a:r>
          </a:p>
          <a:p>
            <a:pPr marL="285750" lvl="1" indent="-285750">
              <a:buClrTx/>
              <a:buFont typeface="Wingdings" panose="05000000000000000000" pitchFamily="2" charset="2"/>
              <a:buChar char="Ø"/>
            </a:pPr>
            <a:r>
              <a:rPr lang="en-US" sz="1600" dirty="0"/>
              <a:t>Or for all purposes</a:t>
            </a:r>
          </a:p>
          <a:p>
            <a:pPr marL="285750" lvl="1" indent="-285750">
              <a:buClrTx/>
              <a:buFont typeface="Wingdings" panose="05000000000000000000" pitchFamily="2" charset="2"/>
              <a:buChar char="Ø"/>
            </a:pPr>
            <a:endParaRPr lang="en-US" sz="1600" dirty="0"/>
          </a:p>
        </p:txBody>
      </p:sp>
      <p:sp>
        <p:nvSpPr>
          <p:cNvPr id="6" name="Footnote">
            <a:extLst>
              <a:ext uri="{FF2B5EF4-FFF2-40B4-BE49-F238E27FC236}">
                <a16:creationId xmlns:a16="http://schemas.microsoft.com/office/drawing/2014/main" id="{34278C67-9F43-4718-ACA7-CF0FC197C8B1}"/>
              </a:ext>
            </a:extLst>
          </p:cNvPr>
          <p:cNvSpPr>
            <a:spLocks noGrp="1"/>
          </p:cNvSpPr>
          <p:nvPr>
            <p:ph type="body" sz="quarter" idx="15"/>
          </p:nvPr>
        </p:nvSpPr>
        <p:spPr/>
        <p:txBody>
          <a:bodyPr/>
          <a:lstStyle/>
          <a:p>
            <a:endParaRPr lang="en-GB"/>
          </a:p>
        </p:txBody>
      </p:sp>
      <p:sp>
        <p:nvSpPr>
          <p:cNvPr id="7" name="Author">
            <a:extLst>
              <a:ext uri="{FF2B5EF4-FFF2-40B4-BE49-F238E27FC236}">
                <a16:creationId xmlns:a16="http://schemas.microsoft.com/office/drawing/2014/main" id="{0E898751-C714-49BF-9146-BC6471B11927}"/>
              </a:ext>
            </a:extLst>
          </p:cNvPr>
          <p:cNvSpPr>
            <a:spLocks noGrp="1"/>
          </p:cNvSpPr>
          <p:nvPr>
            <p:ph type="ftr" sz="quarter" idx="22"/>
          </p:nvPr>
        </p:nvSpPr>
        <p:spPr/>
        <p:txBody>
          <a:bodyPr/>
          <a:lstStyle/>
          <a:p>
            <a:r>
              <a:rPr lang="en-US" dirty="0"/>
              <a:t>J. Pongratz | SHS DS DAT DF</a:t>
            </a:r>
          </a:p>
        </p:txBody>
      </p:sp>
    </p:spTree>
    <p:extLst>
      <p:ext uri="{BB962C8B-B14F-4D97-AF65-F5344CB8AC3E}">
        <p14:creationId xmlns:p14="http://schemas.microsoft.com/office/powerpoint/2010/main" val="3774715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0212182-BFC3-4C14-A423-63D4986F7F73}"/>
              </a:ext>
            </a:extLst>
          </p:cNvPr>
          <p:cNvGraphicFramePr>
            <a:graphicFrameLocks noChangeAspect="1"/>
          </p:cNvGraphicFramePr>
          <p:nvPr>
            <p:custDataLst>
              <p:tags r:id="rId1"/>
            </p:custDataLst>
            <p:extLst>
              <p:ext uri="{D42A27DB-BD31-4B8C-83A1-F6EECF244321}">
                <p14:modId xmlns:p14="http://schemas.microsoft.com/office/powerpoint/2010/main" val="256890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B0212182-BFC3-4C14-A423-63D4986F7F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159F9C2-F5F0-4393-A20D-C30AD85DA342}"/>
              </a:ext>
            </a:extLst>
          </p:cNvPr>
          <p:cNvSpPr/>
          <p:nvPr>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400" b="1" dirty="0">
              <a:latin typeface="Calibri" panose="020F0502020204030204" pitchFamily="34" charset="0"/>
              <a:ea typeface="+mj-ea"/>
              <a:cs typeface="+mj-cs"/>
              <a:sym typeface="Calibri" panose="020F0502020204030204" pitchFamily="34" charset="0"/>
            </a:endParaRPr>
          </a:p>
        </p:txBody>
      </p:sp>
      <p:sp>
        <p:nvSpPr>
          <p:cNvPr id="2" name="Headline">
            <a:extLst>
              <a:ext uri="{FF2B5EF4-FFF2-40B4-BE49-F238E27FC236}">
                <a16:creationId xmlns:a16="http://schemas.microsoft.com/office/drawing/2014/main" id="{373CF833-4962-4FE9-A366-EB5CEBCD5A2F}"/>
              </a:ext>
            </a:extLst>
          </p:cNvPr>
          <p:cNvSpPr>
            <a:spLocks noGrp="1"/>
          </p:cNvSpPr>
          <p:nvPr>
            <p:ph type="title"/>
          </p:nvPr>
        </p:nvSpPr>
        <p:spPr>
          <a:xfrm>
            <a:off x="540000" y="219599"/>
            <a:ext cx="9419248" cy="832913"/>
          </a:xfrm>
        </p:spPr>
        <p:txBody>
          <a:bodyPr/>
          <a:lstStyle/>
          <a:p>
            <a:r>
              <a:rPr lang="en-US" dirty="0"/>
              <a:t>Topics of the questionnaire</a:t>
            </a:r>
            <a:br>
              <a:rPr lang="en-US" dirty="0"/>
            </a:br>
            <a:r>
              <a:rPr lang="en-US" dirty="0"/>
              <a:t>8.3 Other Use Restrictions </a:t>
            </a:r>
            <a:r>
              <a:rPr lang="en-US" sz="2400" dirty="0"/>
              <a:t>(3)</a:t>
            </a:r>
            <a:endParaRPr lang="en-GB" dirty="0"/>
          </a:p>
        </p:txBody>
      </p:sp>
      <p:sp>
        <p:nvSpPr>
          <p:cNvPr id="3" name="Content column left">
            <a:extLst>
              <a:ext uri="{FF2B5EF4-FFF2-40B4-BE49-F238E27FC236}">
                <a16:creationId xmlns:a16="http://schemas.microsoft.com/office/drawing/2014/main" id="{4716C542-F653-40CF-87A4-BEE6582353B6}"/>
              </a:ext>
            </a:extLst>
          </p:cNvPr>
          <p:cNvSpPr>
            <a:spLocks noGrp="1"/>
          </p:cNvSpPr>
          <p:nvPr>
            <p:ph sz="quarter" idx="24"/>
          </p:nvPr>
        </p:nvSpPr>
        <p:spPr/>
        <p:txBody>
          <a:bodyPr/>
          <a:lstStyle/>
          <a:p>
            <a:r>
              <a:rPr lang="en-GB" sz="1600" dirty="0"/>
              <a:t>Needed Information about:</a:t>
            </a:r>
          </a:p>
          <a:p>
            <a:pPr marL="285750" lvl="1" indent="-285750">
              <a:buClr>
                <a:schemeClr val="tx1"/>
              </a:buClr>
              <a:buFont typeface="Wingdings" panose="05000000000000000000" pitchFamily="2" charset="2"/>
              <a:buChar char="Ø"/>
            </a:pPr>
            <a:r>
              <a:rPr lang="en-US" sz="1600" dirty="0"/>
              <a:t>Geographical use restrictions :</a:t>
            </a:r>
          </a:p>
          <a:p>
            <a:pPr marL="514350" lvl="2" indent="-285750">
              <a:buFont typeface="Wingdings" panose="05000000000000000000" pitchFamily="2" charset="2"/>
              <a:buChar char="Ø"/>
            </a:pPr>
            <a:r>
              <a:rPr lang="en-US" sz="1600" dirty="0"/>
              <a:t>Specific Countries</a:t>
            </a:r>
          </a:p>
          <a:p>
            <a:pPr marL="514350" lvl="2" indent="-285750">
              <a:buFont typeface="Wingdings" panose="05000000000000000000" pitchFamily="2" charset="2"/>
              <a:buChar char="Ø"/>
            </a:pPr>
            <a:r>
              <a:rPr lang="en-US" sz="1600" dirty="0"/>
              <a:t>Other</a:t>
            </a:r>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r>
              <a:rPr lang="en-US" sz="1600" dirty="0"/>
              <a:t>Other use restrictions</a:t>
            </a:r>
          </a:p>
          <a:p>
            <a:pPr marL="514350" lvl="2" indent="-285750">
              <a:buFont typeface="Wingdings" panose="05000000000000000000" pitchFamily="2" charset="2"/>
              <a:buChar char="Ø"/>
            </a:pPr>
            <a:endParaRPr lang="en-US" sz="1400" dirty="0"/>
          </a:p>
          <a:p>
            <a:pPr marL="514350" lvl="2" indent="-285750">
              <a:buFont typeface="Wingdings" panose="05000000000000000000" pitchFamily="2" charset="2"/>
              <a:buChar char="Ø"/>
            </a:pPr>
            <a:endParaRPr lang="en-US" sz="1400" dirty="0"/>
          </a:p>
          <a:p>
            <a:pPr marL="514350" lvl="2" indent="-285750">
              <a:buFont typeface="Wingdings" panose="05000000000000000000" pitchFamily="2" charset="2"/>
              <a:buChar char="Ø"/>
            </a:pPr>
            <a:endParaRPr lang="en-US" sz="1400" dirty="0"/>
          </a:p>
          <a:p>
            <a:pPr lvl="1">
              <a:buClr>
                <a:schemeClr val="tx1"/>
              </a:buClr>
            </a:pPr>
            <a:endParaRPr lang="en-US" sz="1600" dirty="0"/>
          </a:p>
        </p:txBody>
      </p:sp>
      <p:sp>
        <p:nvSpPr>
          <p:cNvPr id="4" name="Content column middle">
            <a:extLst>
              <a:ext uri="{FF2B5EF4-FFF2-40B4-BE49-F238E27FC236}">
                <a16:creationId xmlns:a16="http://schemas.microsoft.com/office/drawing/2014/main" id="{C11E1A55-ECB7-4F31-A21A-1ED0EC652F9E}"/>
              </a:ext>
            </a:extLst>
          </p:cNvPr>
          <p:cNvSpPr>
            <a:spLocks noGrp="1"/>
          </p:cNvSpPr>
          <p:nvPr>
            <p:ph sz="quarter" idx="25"/>
          </p:nvPr>
        </p:nvSpPr>
        <p:spPr>
          <a:xfrm>
            <a:off x="4296819" y="1623600"/>
            <a:ext cx="7220926" cy="4572000"/>
          </a:xfrm>
        </p:spPr>
        <p:txBody>
          <a:bodyPr/>
          <a:lstStyle/>
          <a:p>
            <a:r>
              <a:rPr lang="en-GB" sz="1600" dirty="0"/>
              <a:t>Expected answer</a:t>
            </a:r>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r>
              <a:rPr lang="en-US" sz="1600" dirty="0"/>
              <a:t>As there any restrictions that permit the usage of the data outside of a specific county or region? Does this apply to the original data only or does it affect also the usage of the generated results.</a:t>
            </a:r>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r>
              <a:rPr lang="en-US" sz="1600" dirty="0"/>
              <a:t>Are there any  other then the above-mentioned use restrictions that apply for the stored data? For example, deriving from specific license metric which impact data use (number of copies).</a:t>
            </a:r>
          </a:p>
          <a:p>
            <a:pPr marL="285750" lvl="1" indent="-285750">
              <a:buClrTx/>
              <a:buFont typeface="Wingdings" panose="05000000000000000000" pitchFamily="2" charset="2"/>
              <a:buChar char="Ø"/>
            </a:pPr>
            <a:endParaRPr lang="en-US" sz="1600" dirty="0"/>
          </a:p>
        </p:txBody>
      </p:sp>
      <p:sp>
        <p:nvSpPr>
          <p:cNvPr id="6" name="Footnote">
            <a:extLst>
              <a:ext uri="{FF2B5EF4-FFF2-40B4-BE49-F238E27FC236}">
                <a16:creationId xmlns:a16="http://schemas.microsoft.com/office/drawing/2014/main" id="{34278C67-9F43-4718-ACA7-CF0FC197C8B1}"/>
              </a:ext>
            </a:extLst>
          </p:cNvPr>
          <p:cNvSpPr>
            <a:spLocks noGrp="1"/>
          </p:cNvSpPr>
          <p:nvPr>
            <p:ph type="body" sz="quarter" idx="15"/>
          </p:nvPr>
        </p:nvSpPr>
        <p:spPr/>
        <p:txBody>
          <a:bodyPr/>
          <a:lstStyle/>
          <a:p>
            <a:endParaRPr lang="en-GB"/>
          </a:p>
        </p:txBody>
      </p:sp>
      <p:sp>
        <p:nvSpPr>
          <p:cNvPr id="7" name="Author">
            <a:extLst>
              <a:ext uri="{FF2B5EF4-FFF2-40B4-BE49-F238E27FC236}">
                <a16:creationId xmlns:a16="http://schemas.microsoft.com/office/drawing/2014/main" id="{0E898751-C714-49BF-9146-BC6471B11927}"/>
              </a:ext>
            </a:extLst>
          </p:cNvPr>
          <p:cNvSpPr>
            <a:spLocks noGrp="1"/>
          </p:cNvSpPr>
          <p:nvPr>
            <p:ph type="ftr" sz="quarter" idx="22"/>
          </p:nvPr>
        </p:nvSpPr>
        <p:spPr/>
        <p:txBody>
          <a:bodyPr/>
          <a:lstStyle/>
          <a:p>
            <a:r>
              <a:rPr lang="en-US" dirty="0"/>
              <a:t>J. Pongratz | SHS DI D&amp;A PL TP I&amp;D</a:t>
            </a:r>
          </a:p>
        </p:txBody>
      </p:sp>
    </p:spTree>
    <p:extLst>
      <p:ext uri="{BB962C8B-B14F-4D97-AF65-F5344CB8AC3E}">
        <p14:creationId xmlns:p14="http://schemas.microsoft.com/office/powerpoint/2010/main" val="384583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0212182-BFC3-4C14-A423-63D4986F7F73}"/>
              </a:ext>
            </a:extLst>
          </p:cNvPr>
          <p:cNvGraphicFramePr>
            <a:graphicFrameLocks noChangeAspect="1"/>
          </p:cNvGraphicFramePr>
          <p:nvPr>
            <p:custDataLst>
              <p:tags r:id="rId1"/>
            </p:custDataLst>
            <p:extLst>
              <p:ext uri="{D42A27DB-BD31-4B8C-83A1-F6EECF244321}">
                <p14:modId xmlns:p14="http://schemas.microsoft.com/office/powerpoint/2010/main" val="4075555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B0212182-BFC3-4C14-A423-63D4986F7F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159F9C2-F5F0-4393-A20D-C30AD85DA342}"/>
              </a:ext>
            </a:extLst>
          </p:cNvPr>
          <p:cNvSpPr/>
          <p:nvPr>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Calibri" panose="020F0502020204030204" pitchFamily="34" charset="0"/>
              <a:ea typeface="+mj-ea"/>
              <a:cs typeface="+mj-cs"/>
              <a:sym typeface="Calibri" panose="020F0502020204030204" pitchFamily="34" charset="0"/>
            </a:endParaRPr>
          </a:p>
        </p:txBody>
      </p:sp>
      <p:sp>
        <p:nvSpPr>
          <p:cNvPr id="2" name="Headline">
            <a:extLst>
              <a:ext uri="{FF2B5EF4-FFF2-40B4-BE49-F238E27FC236}">
                <a16:creationId xmlns:a16="http://schemas.microsoft.com/office/drawing/2014/main" id="{373CF833-4962-4FE9-A366-EB5CEBCD5A2F}"/>
              </a:ext>
            </a:extLst>
          </p:cNvPr>
          <p:cNvSpPr>
            <a:spLocks noGrp="1"/>
          </p:cNvSpPr>
          <p:nvPr>
            <p:ph type="title"/>
          </p:nvPr>
        </p:nvSpPr>
        <p:spPr>
          <a:xfrm>
            <a:off x="540000" y="219599"/>
            <a:ext cx="9419248" cy="832913"/>
          </a:xfrm>
        </p:spPr>
        <p:txBody>
          <a:bodyPr/>
          <a:lstStyle/>
          <a:p>
            <a:r>
              <a:rPr lang="en-US" dirty="0"/>
              <a:t>Further Information</a:t>
            </a:r>
            <a:br>
              <a:rPr lang="en-US" dirty="0"/>
            </a:br>
            <a:endParaRPr lang="en-GB" dirty="0"/>
          </a:p>
        </p:txBody>
      </p:sp>
      <p:sp>
        <p:nvSpPr>
          <p:cNvPr id="3" name="Content column left">
            <a:extLst>
              <a:ext uri="{FF2B5EF4-FFF2-40B4-BE49-F238E27FC236}">
                <a16:creationId xmlns:a16="http://schemas.microsoft.com/office/drawing/2014/main" id="{4716C542-F653-40CF-87A4-BEE6582353B6}"/>
              </a:ext>
            </a:extLst>
          </p:cNvPr>
          <p:cNvSpPr>
            <a:spLocks noGrp="1"/>
          </p:cNvSpPr>
          <p:nvPr>
            <p:ph sz="quarter" idx="24"/>
          </p:nvPr>
        </p:nvSpPr>
        <p:spPr/>
        <p:txBody>
          <a:bodyPr/>
          <a:lstStyle/>
          <a:p>
            <a:r>
              <a:rPr lang="en-GB" sz="1600" dirty="0"/>
              <a:t>Links to further information:</a:t>
            </a:r>
          </a:p>
          <a:p>
            <a:pPr marL="285750" lvl="1" indent="-285750">
              <a:buClr>
                <a:schemeClr val="tx1"/>
              </a:buClr>
              <a:buFont typeface="Wingdings" panose="05000000000000000000" pitchFamily="2" charset="2"/>
              <a:buChar char="Ø"/>
            </a:pPr>
            <a:r>
              <a:rPr lang="en-US" sz="1600" dirty="0"/>
              <a:t>Siemens internal</a:t>
            </a:r>
          </a:p>
          <a:p>
            <a:pPr marL="514350" lvl="2" indent="-285750">
              <a:buFont typeface="Wingdings" panose="05000000000000000000" pitchFamily="2" charset="2"/>
              <a:buChar char="Ø"/>
            </a:pPr>
            <a:r>
              <a:rPr lang="en-US" sz="1600" dirty="0"/>
              <a:t>Data Protection</a:t>
            </a:r>
          </a:p>
          <a:p>
            <a:pPr marL="514350" lvl="2" indent="-285750">
              <a:buFont typeface="Wingdings" panose="05000000000000000000" pitchFamily="2" charset="2"/>
              <a:buChar char="Ø"/>
            </a:pPr>
            <a:endParaRPr lang="en-US" sz="1600" dirty="0"/>
          </a:p>
          <a:p>
            <a:pPr marL="514350" lvl="2" indent="-285750">
              <a:buFont typeface="Wingdings" panose="05000000000000000000" pitchFamily="2" charset="2"/>
              <a:buChar char="Ø"/>
            </a:pPr>
            <a:r>
              <a:rPr lang="en-US" sz="1600" dirty="0"/>
              <a:t>HDP Register</a:t>
            </a:r>
          </a:p>
          <a:p>
            <a:pPr marL="514350" lvl="2" indent="-285750">
              <a:buFont typeface="Wingdings" panose="05000000000000000000" pitchFamily="2" charset="2"/>
              <a:buChar char="Ø"/>
            </a:pPr>
            <a:endParaRPr lang="en-US" sz="1600" dirty="0"/>
          </a:p>
          <a:p>
            <a:pPr marL="514350" lvl="2" indent="-285750">
              <a:buFont typeface="Wingdings" panose="05000000000000000000" pitchFamily="2" charset="2"/>
              <a:buChar char="Ø"/>
            </a:pPr>
            <a:endParaRPr lang="en-US" sz="1600" dirty="0"/>
          </a:p>
          <a:p>
            <a:pPr marL="514350" lvl="2" indent="-285750">
              <a:buFont typeface="Wingdings" panose="05000000000000000000" pitchFamily="2" charset="2"/>
              <a:buChar char="Ø"/>
            </a:pPr>
            <a:endParaRPr lang="en-US" sz="1600" dirty="0"/>
          </a:p>
          <a:p>
            <a:pPr marL="285750" lvl="1" indent="-285750">
              <a:buClrTx/>
              <a:buFont typeface="Wingdings" panose="05000000000000000000" pitchFamily="2" charset="2"/>
              <a:buChar char="Ø"/>
            </a:pPr>
            <a:r>
              <a:rPr lang="en-US" sz="1600" dirty="0"/>
              <a:t>Outside of Siemens:</a:t>
            </a:r>
          </a:p>
          <a:p>
            <a:pPr marL="514350" lvl="2" indent="-285750">
              <a:buClrTx/>
              <a:buFont typeface="Wingdings" panose="05000000000000000000" pitchFamily="2" charset="2"/>
              <a:buChar char="Ø"/>
            </a:pPr>
            <a:r>
              <a:rPr lang="de-DE" sz="1600" dirty="0"/>
              <a:t>Landesbeauftragte für Datenschutz und Informationsfreiheit Mecklenburg-Vorpommern</a:t>
            </a:r>
          </a:p>
          <a:p>
            <a:pPr marL="514350" lvl="2" indent="-285750">
              <a:buClrTx/>
              <a:buFont typeface="Wingdings" panose="05000000000000000000" pitchFamily="2" charset="2"/>
              <a:buChar char="Ø"/>
            </a:pPr>
            <a:r>
              <a:rPr lang="de-DE" sz="1600" dirty="0"/>
              <a:t>EU GDPR site</a:t>
            </a:r>
          </a:p>
          <a:p>
            <a:pPr marL="514350" lvl="2" indent="-285750">
              <a:buClrTx/>
              <a:buFont typeface="Wingdings" panose="05000000000000000000" pitchFamily="2" charset="2"/>
              <a:buChar char="Ø"/>
            </a:pPr>
            <a:r>
              <a:rPr lang="de-DE" sz="1600" dirty="0"/>
              <a:t>Psydonymisierung - Mainzelliste</a:t>
            </a:r>
          </a:p>
          <a:p>
            <a:pPr marL="514350" lvl="2" indent="-285750">
              <a:buClrTx/>
              <a:buFont typeface="Wingdings" panose="05000000000000000000" pitchFamily="2" charset="2"/>
              <a:buChar char="Ø"/>
            </a:pPr>
            <a:endParaRPr lang="en-US" sz="1600" dirty="0"/>
          </a:p>
          <a:p>
            <a:pPr marL="514350" lvl="2" indent="-285750">
              <a:buFont typeface="Wingdings" panose="05000000000000000000" pitchFamily="2" charset="2"/>
              <a:buChar char="Ø"/>
            </a:pPr>
            <a:endParaRPr lang="en-US" sz="1400" dirty="0"/>
          </a:p>
          <a:p>
            <a:pPr marL="514350" lvl="2" indent="-285750">
              <a:buFont typeface="Wingdings" panose="05000000000000000000" pitchFamily="2" charset="2"/>
              <a:buChar char="Ø"/>
            </a:pPr>
            <a:endParaRPr lang="en-US" sz="1400" dirty="0"/>
          </a:p>
          <a:p>
            <a:pPr marL="514350" lvl="2" indent="-285750">
              <a:buFont typeface="Wingdings" panose="05000000000000000000" pitchFamily="2" charset="2"/>
              <a:buChar char="Ø"/>
            </a:pPr>
            <a:endParaRPr lang="en-US" sz="1400" dirty="0"/>
          </a:p>
          <a:p>
            <a:pPr lvl="1">
              <a:buClr>
                <a:schemeClr val="tx1"/>
              </a:buClr>
            </a:pPr>
            <a:endParaRPr lang="en-US" sz="1600" dirty="0"/>
          </a:p>
        </p:txBody>
      </p:sp>
      <p:sp>
        <p:nvSpPr>
          <p:cNvPr id="4" name="Content column middle">
            <a:extLst>
              <a:ext uri="{FF2B5EF4-FFF2-40B4-BE49-F238E27FC236}">
                <a16:creationId xmlns:a16="http://schemas.microsoft.com/office/drawing/2014/main" id="{C11E1A55-ECB7-4F31-A21A-1ED0EC652F9E}"/>
              </a:ext>
            </a:extLst>
          </p:cNvPr>
          <p:cNvSpPr>
            <a:spLocks noGrp="1"/>
          </p:cNvSpPr>
          <p:nvPr>
            <p:ph sz="quarter" idx="25"/>
          </p:nvPr>
        </p:nvSpPr>
        <p:spPr>
          <a:xfrm>
            <a:off x="4296819" y="1623600"/>
            <a:ext cx="7220926" cy="4572000"/>
          </a:xfrm>
        </p:spPr>
        <p:txBody>
          <a:bodyPr/>
          <a:lstStyle/>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r>
              <a:rPr lang="de-DE" sz="1600" dirty="0">
                <a:hlinkClick r:id="rId6"/>
              </a:rPr>
              <a:t>Data Privacy (sharepoint.com)</a:t>
            </a:r>
            <a:endParaRPr lang="de-DE" sz="1600" dirty="0"/>
          </a:p>
          <a:p>
            <a:pPr marL="285750" lvl="1" indent="-285750">
              <a:buClrTx/>
              <a:buFont typeface="Wingdings" panose="05000000000000000000" pitchFamily="2" charset="2"/>
              <a:buChar char="Ø"/>
            </a:pPr>
            <a:endParaRPr lang="de-DE" sz="1600">
              <a:hlinkClick r:id="rId7"/>
            </a:endParaRPr>
          </a:p>
          <a:p>
            <a:pPr marL="285750" lvl="1" indent="-285750">
              <a:buClrTx/>
              <a:buFont typeface="Wingdings" panose="05000000000000000000" pitchFamily="2" charset="2"/>
              <a:buChar char="Ø"/>
            </a:pPr>
            <a:r>
              <a:rPr lang="en-US" sz="1600">
                <a:hlinkClick r:id="rId7"/>
              </a:rPr>
              <a:t>Home </a:t>
            </a:r>
            <a:r>
              <a:rPr lang="en-US" sz="1600" dirty="0">
                <a:hlinkClick r:id="rId7"/>
              </a:rPr>
              <a:t>| Healthineers Data Privacy Register (siemens.com)</a:t>
            </a:r>
            <a:endParaRPr lang="en-US" sz="1600" dirty="0"/>
          </a:p>
          <a:p>
            <a:pPr marL="285750" lvl="1" indent="-285750">
              <a:buClrTx/>
              <a:buFont typeface="Wingdings" panose="05000000000000000000" pitchFamily="2" charset="2"/>
              <a:buChar char="Ø"/>
            </a:pPr>
            <a:endParaRPr lang="de-DE" u="sng" dirty="0">
              <a:hlinkClick r:id="rId8"/>
            </a:endParaRPr>
          </a:p>
          <a:p>
            <a:pPr marL="285750" lvl="1" indent="-285750">
              <a:buClrTx/>
              <a:buFont typeface="Wingdings" panose="05000000000000000000" pitchFamily="2" charset="2"/>
              <a:buChar char="Ø"/>
            </a:pPr>
            <a:endParaRPr lang="de-DE" u="sng" dirty="0">
              <a:hlinkClick r:id="rId8"/>
            </a:endParaRPr>
          </a:p>
          <a:p>
            <a:pPr marL="285750" lvl="1" indent="-285750">
              <a:buClrTx/>
              <a:buFont typeface="Wingdings" panose="05000000000000000000" pitchFamily="2" charset="2"/>
              <a:buChar char="Ø"/>
            </a:pPr>
            <a:r>
              <a:rPr lang="de-DE" u="sng" dirty="0">
                <a:hlinkClick r:id="rId8"/>
              </a:rPr>
              <a:t>https://www.datenschutz-mv.de/datenschutz/datenschutzmodell/</a:t>
            </a:r>
            <a:endParaRPr lang="de-DE" u="sng" dirty="0"/>
          </a:p>
          <a:p>
            <a:pPr marL="285750" lvl="1" indent="-285750">
              <a:buClrTx/>
              <a:buFont typeface="Wingdings" panose="05000000000000000000" pitchFamily="2" charset="2"/>
              <a:buChar char="Ø"/>
            </a:pPr>
            <a:endParaRPr lang="de-DE" u="sng" dirty="0"/>
          </a:p>
          <a:p>
            <a:pPr marL="285750" lvl="1" indent="-285750">
              <a:buClrTx/>
              <a:buFont typeface="Wingdings" panose="05000000000000000000" pitchFamily="2" charset="2"/>
              <a:buChar char="Ø"/>
            </a:pPr>
            <a:endParaRPr lang="de-DE" dirty="0">
              <a:hlinkClick r:id="rId9"/>
            </a:endParaRPr>
          </a:p>
          <a:p>
            <a:pPr marL="285750" lvl="1" indent="-285750">
              <a:buClrTx/>
              <a:buFont typeface="Wingdings" panose="05000000000000000000" pitchFamily="2" charset="2"/>
              <a:buChar char="Ø"/>
            </a:pPr>
            <a:r>
              <a:rPr lang="de-DE" dirty="0">
                <a:hlinkClick r:id="rId9"/>
              </a:rPr>
              <a:t>https://ec.europa.eu/info/law/law-topic/data-protection_en</a:t>
            </a:r>
            <a:endParaRPr lang="de-DE" dirty="0"/>
          </a:p>
          <a:p>
            <a:pPr marL="285750" lvl="1" indent="-285750">
              <a:buClrTx/>
              <a:buFont typeface="Wingdings" panose="05000000000000000000" pitchFamily="2" charset="2"/>
              <a:buChar char="Ø"/>
            </a:pPr>
            <a:r>
              <a:rPr lang="de-DE" u="sng" dirty="0">
                <a:hlinkClick r:id="rId10"/>
              </a:rPr>
              <a:t>http://www.unimedizin-mainz.de/imbei/informatik/ag-verbundforschung/mainzelliste.html</a:t>
            </a:r>
            <a:endParaRPr lang="de-DE" dirty="0"/>
          </a:p>
          <a:p>
            <a:pPr marL="285750" lvl="1" indent="-285750">
              <a:buClrTx/>
              <a:buFont typeface="Wingdings" panose="05000000000000000000" pitchFamily="2" charset="2"/>
              <a:buChar char="Ø"/>
            </a:pPr>
            <a:endParaRPr lang="en-US" sz="1600" dirty="0"/>
          </a:p>
        </p:txBody>
      </p:sp>
      <p:sp>
        <p:nvSpPr>
          <p:cNvPr id="6" name="Footnote">
            <a:extLst>
              <a:ext uri="{FF2B5EF4-FFF2-40B4-BE49-F238E27FC236}">
                <a16:creationId xmlns:a16="http://schemas.microsoft.com/office/drawing/2014/main" id="{34278C67-9F43-4718-ACA7-CF0FC197C8B1}"/>
              </a:ext>
            </a:extLst>
          </p:cNvPr>
          <p:cNvSpPr>
            <a:spLocks noGrp="1"/>
          </p:cNvSpPr>
          <p:nvPr>
            <p:ph type="body" sz="quarter" idx="15"/>
          </p:nvPr>
        </p:nvSpPr>
        <p:spPr/>
        <p:txBody>
          <a:bodyPr/>
          <a:lstStyle/>
          <a:p>
            <a:endParaRPr lang="en-GB"/>
          </a:p>
        </p:txBody>
      </p:sp>
      <p:sp>
        <p:nvSpPr>
          <p:cNvPr id="7" name="Author">
            <a:extLst>
              <a:ext uri="{FF2B5EF4-FFF2-40B4-BE49-F238E27FC236}">
                <a16:creationId xmlns:a16="http://schemas.microsoft.com/office/drawing/2014/main" id="{0E898751-C714-49BF-9146-BC6471B11927}"/>
              </a:ext>
            </a:extLst>
          </p:cNvPr>
          <p:cNvSpPr>
            <a:spLocks noGrp="1"/>
          </p:cNvSpPr>
          <p:nvPr>
            <p:ph type="ftr" sz="quarter" idx="22"/>
          </p:nvPr>
        </p:nvSpPr>
        <p:spPr/>
        <p:txBody>
          <a:bodyPr/>
          <a:lstStyle/>
          <a:p>
            <a:r>
              <a:rPr lang="en-US" dirty="0"/>
              <a:t>J. Pongratz | SHS DI D&amp;A PL TP I&amp;D</a:t>
            </a:r>
          </a:p>
        </p:txBody>
      </p:sp>
    </p:spTree>
    <p:extLst>
      <p:ext uri="{BB962C8B-B14F-4D97-AF65-F5344CB8AC3E}">
        <p14:creationId xmlns:p14="http://schemas.microsoft.com/office/powerpoint/2010/main" val="136204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duct tag"/>
          <p:cNvSpPr>
            <a:spLocks noGrp="1"/>
          </p:cNvSpPr>
          <p:nvPr>
            <p:ph type="ctrTitle"/>
          </p:nvPr>
        </p:nvSpPr>
        <p:spPr/>
        <p:txBody>
          <a:bodyPr/>
          <a:lstStyle/>
          <a:p>
            <a:r>
              <a:rPr lang="en-US" dirty="0"/>
              <a:t>teamplay Data Lake Questionnaire</a:t>
            </a:r>
          </a:p>
        </p:txBody>
      </p:sp>
      <p:sp>
        <p:nvSpPr>
          <p:cNvPr id="3" name="Headline"/>
          <p:cNvSpPr>
            <a:spLocks noGrp="1"/>
          </p:cNvSpPr>
          <p:nvPr>
            <p:ph type="subTitle" idx="1"/>
          </p:nvPr>
        </p:nvSpPr>
        <p:spPr>
          <a:xfrm>
            <a:off x="1476374" y="3009329"/>
            <a:ext cx="7337425" cy="1950598"/>
          </a:xfrm>
        </p:spPr>
        <p:txBody>
          <a:bodyPr/>
          <a:lstStyle/>
          <a:p>
            <a:r>
              <a:rPr lang="en-US" dirty="0"/>
              <a:t>Content:</a:t>
            </a:r>
            <a:br>
              <a:rPr lang="en-US" dirty="0"/>
            </a:br>
            <a:r>
              <a:rPr lang="en-US" sz="2800" dirty="0"/>
              <a:t>1. Introduction</a:t>
            </a:r>
          </a:p>
          <a:p>
            <a:r>
              <a:rPr lang="en-US" sz="2800" dirty="0"/>
              <a:t>2. Topics in the questionnaire</a:t>
            </a:r>
          </a:p>
          <a:p>
            <a:r>
              <a:rPr lang="en-US" sz="2800" dirty="0"/>
              <a:t>3. Further information</a:t>
            </a:r>
          </a:p>
          <a:p>
            <a:endParaRPr lang="en-US" dirty="0"/>
          </a:p>
        </p:txBody>
      </p:sp>
      <p:sp>
        <p:nvSpPr>
          <p:cNvPr id="4" name="Author"/>
          <p:cNvSpPr>
            <a:spLocks noGrp="1"/>
          </p:cNvSpPr>
          <p:nvPr>
            <p:ph type="ftr" sz="quarter" idx="3"/>
          </p:nvPr>
        </p:nvSpPr>
        <p:spPr/>
        <p:txBody>
          <a:bodyPr/>
          <a:lstStyle/>
          <a:p>
            <a:r>
              <a:rPr lang="en-US" dirty="0"/>
              <a:t>J. Pongratz | SHS DI D&amp;A PL TP I&amp;D</a:t>
            </a:r>
          </a:p>
        </p:txBody>
      </p:sp>
    </p:spTree>
    <p:extLst>
      <p:ext uri="{BB962C8B-B14F-4D97-AF65-F5344CB8AC3E}">
        <p14:creationId xmlns:p14="http://schemas.microsoft.com/office/powerpoint/2010/main" val="8030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92152CE7-92F8-4813-9490-98DBE2E8F879}"/>
              </a:ext>
            </a:extLst>
          </p:cNvPr>
          <p:cNvSpPr>
            <a:spLocks noGrp="1"/>
          </p:cNvSpPr>
          <p:nvPr>
            <p:ph type="title"/>
          </p:nvPr>
        </p:nvSpPr>
        <p:spPr/>
        <p:txBody>
          <a:bodyPr/>
          <a:lstStyle/>
          <a:p>
            <a:r>
              <a:rPr lang="en-US" dirty="0"/>
              <a:t>Table of Contents</a:t>
            </a:r>
            <a:br>
              <a:rPr lang="en-US" dirty="0"/>
            </a:br>
            <a:r>
              <a:rPr lang="en-US" dirty="0"/>
              <a:t>Data Lake Questionnaire</a:t>
            </a:r>
            <a:endParaRPr lang="en-GB" dirty="0"/>
          </a:p>
        </p:txBody>
      </p:sp>
      <p:sp>
        <p:nvSpPr>
          <p:cNvPr id="3" name="Content">
            <a:extLst>
              <a:ext uri="{FF2B5EF4-FFF2-40B4-BE49-F238E27FC236}">
                <a16:creationId xmlns:a16="http://schemas.microsoft.com/office/drawing/2014/main" id="{8ABBD6CA-CCCC-4248-8B0C-DCCA08AE89FE}"/>
              </a:ext>
            </a:extLst>
          </p:cNvPr>
          <p:cNvSpPr>
            <a:spLocks noGrp="1"/>
          </p:cNvSpPr>
          <p:nvPr>
            <p:ph type="body" sz="quarter" idx="16"/>
          </p:nvPr>
        </p:nvSpPr>
        <p:spPr>
          <a:xfrm>
            <a:off x="538740" y="1217200"/>
            <a:ext cx="4512060" cy="4570825"/>
          </a:xfrm>
        </p:spPr>
        <p:txBody>
          <a:bodyPr/>
          <a:lstStyle/>
          <a:p>
            <a:r>
              <a:rPr lang="en-US" dirty="0"/>
              <a:t>Introduction	4</a:t>
            </a:r>
          </a:p>
          <a:p>
            <a:endParaRPr lang="en-US" dirty="0"/>
          </a:p>
          <a:p>
            <a:r>
              <a:rPr lang="en-US" dirty="0"/>
              <a:t>Topics in the questionnaire	</a:t>
            </a:r>
          </a:p>
          <a:p>
            <a:pPr lvl="1"/>
            <a:r>
              <a:rPr lang="en-US" dirty="0"/>
              <a:t>Background information	6</a:t>
            </a:r>
            <a:br>
              <a:rPr lang="en-US" dirty="0"/>
            </a:br>
            <a:r>
              <a:rPr lang="en-US" dirty="0"/>
              <a:t>Legal Basis of Data Use	7</a:t>
            </a:r>
          </a:p>
          <a:p>
            <a:pPr lvl="1"/>
            <a:r>
              <a:rPr lang="en-US" dirty="0"/>
              <a:t>Citation/Disclosure Requirements	8</a:t>
            </a:r>
          </a:p>
          <a:p>
            <a:pPr lvl="1"/>
            <a:r>
              <a:rPr lang="en-US" dirty="0"/>
              <a:t>Personal data	9</a:t>
            </a:r>
          </a:p>
          <a:p>
            <a:pPr lvl="1"/>
            <a:r>
              <a:rPr lang="en-US" dirty="0"/>
              <a:t>Need-to-know Principle/Confidentiality	11</a:t>
            </a:r>
          </a:p>
          <a:p>
            <a:pPr lvl="1"/>
            <a:r>
              <a:rPr lang="en-US" dirty="0"/>
              <a:t>Local Residency Requirements 	13</a:t>
            </a:r>
          </a:p>
          <a:p>
            <a:pPr lvl="1"/>
            <a:r>
              <a:rPr lang="en-US" dirty="0"/>
              <a:t>Period of Storage and Use	14</a:t>
            </a:r>
          </a:p>
          <a:p>
            <a:pPr lvl="1"/>
            <a:r>
              <a:rPr lang="en-US" dirty="0"/>
              <a:t>Other Use Restrictions 	15</a:t>
            </a:r>
          </a:p>
          <a:p>
            <a:r>
              <a:rPr lang="en-US" dirty="0"/>
              <a:t>Further Information	17</a:t>
            </a:r>
          </a:p>
        </p:txBody>
      </p:sp>
      <p:sp>
        <p:nvSpPr>
          <p:cNvPr id="5" name="Footnote">
            <a:extLst>
              <a:ext uri="{FF2B5EF4-FFF2-40B4-BE49-F238E27FC236}">
                <a16:creationId xmlns:a16="http://schemas.microsoft.com/office/drawing/2014/main" id="{5028CD24-C631-4FDD-82D7-BDC3E7417243}"/>
              </a:ext>
            </a:extLst>
          </p:cNvPr>
          <p:cNvSpPr>
            <a:spLocks noGrp="1"/>
          </p:cNvSpPr>
          <p:nvPr>
            <p:ph type="body" sz="quarter" idx="15"/>
          </p:nvPr>
        </p:nvSpPr>
        <p:spPr/>
        <p:txBody>
          <a:bodyPr/>
          <a:lstStyle/>
          <a:p>
            <a:endParaRPr lang="en-GB"/>
          </a:p>
        </p:txBody>
      </p:sp>
      <p:sp>
        <p:nvSpPr>
          <p:cNvPr id="6" name="Author">
            <a:extLst>
              <a:ext uri="{FF2B5EF4-FFF2-40B4-BE49-F238E27FC236}">
                <a16:creationId xmlns:a16="http://schemas.microsoft.com/office/drawing/2014/main" id="{85DB7A4A-5C6E-4630-8410-3E1EBEFA3163}"/>
              </a:ext>
            </a:extLst>
          </p:cNvPr>
          <p:cNvSpPr>
            <a:spLocks noGrp="1"/>
          </p:cNvSpPr>
          <p:nvPr>
            <p:ph type="ftr" sz="quarter" idx="18"/>
          </p:nvPr>
        </p:nvSpPr>
        <p:spPr/>
        <p:txBody>
          <a:bodyPr/>
          <a:lstStyle/>
          <a:p>
            <a:r>
              <a:rPr lang="en-US" dirty="0"/>
              <a:t>J. Pongratz | SHS DI D&amp;A PL TP I&amp;D</a:t>
            </a:r>
          </a:p>
        </p:txBody>
      </p:sp>
      <p:pic>
        <p:nvPicPr>
          <p:cNvPr id="9" name="Picture Placeholder 11">
            <a:extLst>
              <a:ext uri="{FF2B5EF4-FFF2-40B4-BE49-F238E27FC236}">
                <a16:creationId xmlns:a16="http://schemas.microsoft.com/office/drawing/2014/main" id="{17298738-1135-4333-BC5A-69C54218F071}"/>
              </a:ext>
            </a:extLst>
          </p:cNvPr>
          <p:cNvPicPr>
            <a:picLocks noChangeAspect="1"/>
          </p:cNvPicPr>
          <p:nvPr/>
        </p:nvPicPr>
        <p:blipFill rotWithShape="1">
          <a:blip r:embed="rId2">
            <a:extLst>
              <a:ext uri="{28A0092B-C50C-407E-A947-70E740481C1C}">
                <a14:useLocalDpi xmlns:a14="http://schemas.microsoft.com/office/drawing/2010/main" val="0"/>
              </a:ext>
            </a:extLst>
          </a:blip>
          <a:srcRect t="29012" b="28360"/>
          <a:stretch/>
        </p:blipFill>
        <p:spPr>
          <a:xfrm>
            <a:off x="6360789" y="1657875"/>
            <a:ext cx="4953638" cy="3167513"/>
          </a:xfrm>
          <a:prstGeom prst="rect">
            <a:avLst/>
          </a:prstGeom>
        </p:spPr>
      </p:pic>
    </p:spTree>
    <p:extLst>
      <p:ext uri="{BB962C8B-B14F-4D97-AF65-F5344CB8AC3E}">
        <p14:creationId xmlns:p14="http://schemas.microsoft.com/office/powerpoint/2010/main" val="411443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line">
            <a:extLst>
              <a:ext uri="{FF2B5EF4-FFF2-40B4-BE49-F238E27FC236}">
                <a16:creationId xmlns:a16="http://schemas.microsoft.com/office/drawing/2014/main" id="{E478A46A-F754-4114-8F23-740239AA3729}"/>
              </a:ext>
            </a:extLst>
          </p:cNvPr>
          <p:cNvSpPr>
            <a:spLocks noGrp="1"/>
          </p:cNvSpPr>
          <p:nvPr>
            <p:ph type="title"/>
          </p:nvPr>
        </p:nvSpPr>
        <p:spPr/>
        <p:txBody>
          <a:bodyPr/>
          <a:lstStyle/>
          <a:p>
            <a:r>
              <a:rPr lang="en-US" dirty="0"/>
              <a:t>Data Lake Questionnaire</a:t>
            </a:r>
            <a:br>
              <a:rPr lang="en-US" dirty="0"/>
            </a:br>
            <a:r>
              <a:rPr lang="en-US" dirty="0"/>
              <a:t>Introduction</a:t>
            </a:r>
            <a:endParaRPr lang="en-GB" dirty="0"/>
          </a:p>
        </p:txBody>
      </p:sp>
      <p:sp>
        <p:nvSpPr>
          <p:cNvPr id="3" name="Content">
            <a:extLst>
              <a:ext uri="{FF2B5EF4-FFF2-40B4-BE49-F238E27FC236}">
                <a16:creationId xmlns:a16="http://schemas.microsoft.com/office/drawing/2014/main" id="{E7601615-49AB-4E9F-AF8D-406FAADFAF5D}"/>
              </a:ext>
            </a:extLst>
          </p:cNvPr>
          <p:cNvSpPr>
            <a:spLocks noGrp="1"/>
          </p:cNvSpPr>
          <p:nvPr>
            <p:ph sz="quarter" idx="23"/>
          </p:nvPr>
        </p:nvSpPr>
        <p:spPr/>
        <p:txBody>
          <a:bodyPr/>
          <a:lstStyle/>
          <a:p>
            <a:r>
              <a:rPr lang="en-GB" dirty="0"/>
              <a:t>Scope &amp; Purpose</a:t>
            </a:r>
          </a:p>
          <a:p>
            <a:endParaRPr lang="en-GB" dirty="0"/>
          </a:p>
          <a:p>
            <a:pPr lvl="1" algn="just"/>
            <a:r>
              <a:rPr lang="en-GB" dirty="0"/>
              <a:t>Instruments/Devices from Siemens Healthineers have the ability to collect data about utilization, performance, potential maintenance and errors. This information is transferred into the network of Siemens Healthineers and analysed and processed to fulfil the contracted service deliverables. </a:t>
            </a:r>
          </a:p>
          <a:p>
            <a:pPr lvl="1"/>
            <a:endParaRPr lang="en-GB" dirty="0"/>
          </a:p>
          <a:p>
            <a:pPr lvl="1" algn="just"/>
            <a:r>
              <a:rPr lang="en-GB" dirty="0"/>
              <a:t>All data that is collected and stored within </a:t>
            </a:r>
            <a:r>
              <a:rPr lang="en-GB" sz="1800" kern="1200" dirty="0">
                <a:solidFill>
                  <a:srgbClr val="000000"/>
                </a:solidFill>
                <a:effectLst/>
                <a:latin typeface="Calibri" panose="020F0502020204030204" pitchFamily="34" charset="0"/>
                <a:ea typeface="+mn-ea"/>
                <a:cs typeface="+mn-cs"/>
              </a:rPr>
              <a:t>Siemens Healthineers</a:t>
            </a:r>
            <a:r>
              <a:rPr lang="en-GB" dirty="0"/>
              <a:t> needs to be “enriched” by some additional information which is, typically, not part of the data itself.</a:t>
            </a:r>
          </a:p>
          <a:p>
            <a:pPr lvl="1" algn="just"/>
            <a:r>
              <a:rPr lang="en-GB" dirty="0"/>
              <a:t>This additional data (=meta data) contains information e.g. about the data owner, the origin of the data and the contractually agreed intended use.</a:t>
            </a:r>
          </a:p>
          <a:p>
            <a:pPr lvl="1" algn="just"/>
            <a:endParaRPr lang="en-GB" dirty="0"/>
          </a:p>
          <a:p>
            <a:pPr lvl="1" algn="just"/>
            <a:r>
              <a:rPr lang="en-GB" dirty="0"/>
              <a:t>The purpose of this training is to give all customers of the teamplay Data Lake some guidance while filing in the information that is mandatory to have for storing and distributing the data in a legal and compliant way in regards to requirements defined by legal and data protection. Foundation of the requirements are the currently know laws and regulations like: HIPPA , GDPR, DSGVO, etc.</a:t>
            </a:r>
          </a:p>
          <a:p>
            <a:endParaRPr lang="en-GB" dirty="0"/>
          </a:p>
        </p:txBody>
      </p:sp>
      <p:sp>
        <p:nvSpPr>
          <p:cNvPr id="4" name="Footnote">
            <a:extLst>
              <a:ext uri="{FF2B5EF4-FFF2-40B4-BE49-F238E27FC236}">
                <a16:creationId xmlns:a16="http://schemas.microsoft.com/office/drawing/2014/main" id="{BEE78409-375F-45D0-9375-65ABA973A8CA}"/>
              </a:ext>
            </a:extLst>
          </p:cNvPr>
          <p:cNvSpPr>
            <a:spLocks noGrp="1"/>
          </p:cNvSpPr>
          <p:nvPr>
            <p:ph type="body" sz="quarter" idx="15"/>
          </p:nvPr>
        </p:nvSpPr>
        <p:spPr/>
        <p:txBody>
          <a:bodyPr/>
          <a:lstStyle/>
          <a:p>
            <a:endParaRPr lang="en-GB"/>
          </a:p>
        </p:txBody>
      </p:sp>
      <p:sp>
        <p:nvSpPr>
          <p:cNvPr id="5" name="Author">
            <a:extLst>
              <a:ext uri="{FF2B5EF4-FFF2-40B4-BE49-F238E27FC236}">
                <a16:creationId xmlns:a16="http://schemas.microsoft.com/office/drawing/2014/main" id="{2787F388-1019-49EC-9B9F-C1D7CBB4F3E5}"/>
              </a:ext>
            </a:extLst>
          </p:cNvPr>
          <p:cNvSpPr>
            <a:spLocks noGrp="1"/>
          </p:cNvSpPr>
          <p:nvPr>
            <p:ph type="ftr" sz="quarter" idx="22"/>
          </p:nvPr>
        </p:nvSpPr>
        <p:spPr/>
        <p:txBody>
          <a:bodyPr/>
          <a:lstStyle/>
          <a:p>
            <a:r>
              <a:rPr lang="en-US" dirty="0"/>
              <a:t>J. Pongratz | SHS DI D&amp;A PL TP I&amp;D</a:t>
            </a:r>
          </a:p>
        </p:txBody>
      </p:sp>
    </p:spTree>
    <p:extLst>
      <p:ext uri="{BB962C8B-B14F-4D97-AF65-F5344CB8AC3E}">
        <p14:creationId xmlns:p14="http://schemas.microsoft.com/office/powerpoint/2010/main" val="1154397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AC42933F-BF9B-4839-A11E-6FE93FDA9AB7}"/>
              </a:ext>
            </a:extLst>
          </p:cNvPr>
          <p:cNvGraphicFramePr>
            <a:graphicFrameLocks noChangeAspect="1"/>
          </p:cNvGraphicFramePr>
          <p:nvPr>
            <p:custDataLst>
              <p:tags r:id="rId1"/>
            </p:custDataLst>
            <p:extLst>
              <p:ext uri="{D42A27DB-BD31-4B8C-83A1-F6EECF244321}">
                <p14:modId xmlns:p14="http://schemas.microsoft.com/office/powerpoint/2010/main" val="937519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AC42933F-BF9B-4839-A11E-6FE93FDA9A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C92BE13-FFF8-41E4-A57A-129AE41A8E0D}"/>
              </a:ext>
            </a:extLst>
          </p:cNvPr>
          <p:cNvSpPr/>
          <p:nvPr>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Calibri" panose="020F0502020204030204" pitchFamily="34" charset="0"/>
              <a:ea typeface="+mj-ea"/>
              <a:cs typeface="+mj-cs"/>
              <a:sym typeface="Calibri" panose="020F0502020204030204" pitchFamily="34" charset="0"/>
            </a:endParaRPr>
          </a:p>
        </p:txBody>
      </p:sp>
      <p:sp>
        <p:nvSpPr>
          <p:cNvPr id="2" name="Headline">
            <a:extLst>
              <a:ext uri="{FF2B5EF4-FFF2-40B4-BE49-F238E27FC236}">
                <a16:creationId xmlns:a16="http://schemas.microsoft.com/office/drawing/2014/main" id="{CCD1DC8B-679E-4118-9AA5-DA60E7FE3477}"/>
              </a:ext>
            </a:extLst>
          </p:cNvPr>
          <p:cNvSpPr>
            <a:spLocks noGrp="1"/>
          </p:cNvSpPr>
          <p:nvPr>
            <p:ph type="title"/>
          </p:nvPr>
        </p:nvSpPr>
        <p:spPr/>
        <p:txBody>
          <a:bodyPr/>
          <a:lstStyle/>
          <a:p>
            <a:r>
              <a:rPr lang="en-US" b="1" kern="1200" dirty="0">
                <a:solidFill>
                  <a:srgbClr val="EC6602"/>
                </a:solidFill>
                <a:effectLst/>
                <a:latin typeface="Calibri" panose="020F0502020204030204" pitchFamily="34" charset="0"/>
                <a:ea typeface="+mj-ea"/>
                <a:cs typeface="+mj-cs"/>
              </a:rPr>
              <a:t>Data Lake Questionnaire</a:t>
            </a:r>
            <a:br>
              <a:rPr lang="en-US" b="1" kern="1200" dirty="0">
                <a:solidFill>
                  <a:srgbClr val="EC6602"/>
                </a:solidFill>
                <a:effectLst/>
                <a:latin typeface="Calibri" panose="020F0502020204030204" pitchFamily="34" charset="0"/>
                <a:ea typeface="+mj-ea"/>
                <a:cs typeface="+mj-cs"/>
              </a:rPr>
            </a:br>
            <a:r>
              <a:rPr lang="en-US" b="1" kern="1200" dirty="0">
                <a:solidFill>
                  <a:srgbClr val="EC6602"/>
                </a:solidFill>
                <a:effectLst/>
                <a:latin typeface="Calibri" panose="020F0502020204030204" pitchFamily="34" charset="0"/>
                <a:ea typeface="+mj-ea"/>
                <a:cs typeface="+mj-cs"/>
              </a:rPr>
              <a:t>Introduction</a:t>
            </a:r>
            <a:br>
              <a:rPr lang="en-US" dirty="0"/>
            </a:br>
            <a:endParaRPr lang="en-GB" dirty="0"/>
          </a:p>
        </p:txBody>
      </p:sp>
      <p:sp>
        <p:nvSpPr>
          <p:cNvPr id="3" name="Content">
            <a:extLst>
              <a:ext uri="{FF2B5EF4-FFF2-40B4-BE49-F238E27FC236}">
                <a16:creationId xmlns:a16="http://schemas.microsoft.com/office/drawing/2014/main" id="{63DB5527-175E-4FE1-B70B-F2930B4BE239}"/>
              </a:ext>
            </a:extLst>
          </p:cNvPr>
          <p:cNvSpPr>
            <a:spLocks noGrp="1"/>
          </p:cNvSpPr>
          <p:nvPr>
            <p:ph sz="quarter" idx="19"/>
          </p:nvPr>
        </p:nvSpPr>
        <p:spPr/>
        <p:txBody>
          <a:bodyPr/>
          <a:lstStyle/>
          <a:p>
            <a:pPr lvl="1" algn="just"/>
            <a:r>
              <a:rPr lang="en-US" dirty="0"/>
              <a:t>teamplay Data Lake is a cloud based (Microsoft Azure) storage space for all incoming structured &amp; unstructured data. It is designed to store all kind of data in a legal and regulatory compliant way. The teamplay Data Lake can be used to store and distribute data within Siemens Healthineers or outside customers. In addition, the teamplay Data Lake can be used as a long-term archive. </a:t>
            </a:r>
          </a:p>
        </p:txBody>
      </p:sp>
      <p:cxnSp>
        <p:nvCxnSpPr>
          <p:cNvPr id="10" name="Line buttom">
            <a:extLst>
              <a:ext uri="{FF2B5EF4-FFF2-40B4-BE49-F238E27FC236}">
                <a16:creationId xmlns:a16="http://schemas.microsoft.com/office/drawing/2014/main" id="{F441CF38-BEE6-427C-AAF2-49E8E85FAD61}"/>
              </a:ext>
            </a:extLst>
          </p:cNvPr>
          <p:cNvCxnSpPr/>
          <p:nvPr/>
        </p:nvCxnSpPr>
        <p:spPr>
          <a:xfrm>
            <a:off x="540000" y="4486906"/>
            <a:ext cx="4518000"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6" name="Author">
            <a:extLst>
              <a:ext uri="{FF2B5EF4-FFF2-40B4-BE49-F238E27FC236}">
                <a16:creationId xmlns:a16="http://schemas.microsoft.com/office/drawing/2014/main" id="{40D52723-7397-410F-9023-74ED469EE3C4}"/>
              </a:ext>
            </a:extLst>
          </p:cNvPr>
          <p:cNvSpPr>
            <a:spLocks noGrp="1"/>
          </p:cNvSpPr>
          <p:nvPr>
            <p:ph type="ftr" sz="quarter" idx="21"/>
          </p:nvPr>
        </p:nvSpPr>
        <p:spPr/>
        <p:txBody>
          <a:bodyPr/>
          <a:lstStyle/>
          <a:p>
            <a:r>
              <a:rPr lang="en-US" dirty="0"/>
              <a:t>J. Pongratz | SHS D! D&amp;A PL TP I&amp;D</a:t>
            </a:r>
          </a:p>
        </p:txBody>
      </p:sp>
      <p:sp>
        <p:nvSpPr>
          <p:cNvPr id="5" name="Footnote">
            <a:extLst>
              <a:ext uri="{FF2B5EF4-FFF2-40B4-BE49-F238E27FC236}">
                <a16:creationId xmlns:a16="http://schemas.microsoft.com/office/drawing/2014/main" id="{9952CF06-4AA4-4886-BFE9-F0628805CCED}"/>
              </a:ext>
            </a:extLst>
          </p:cNvPr>
          <p:cNvSpPr>
            <a:spLocks noGrp="1"/>
          </p:cNvSpPr>
          <p:nvPr>
            <p:ph type="body" sz="quarter" idx="15"/>
          </p:nvPr>
        </p:nvSpPr>
        <p:spPr/>
        <p:txBody>
          <a:bodyPr/>
          <a:lstStyle/>
          <a:p>
            <a:endParaRPr lang="en-GB"/>
          </a:p>
        </p:txBody>
      </p:sp>
      <p:pic>
        <p:nvPicPr>
          <p:cNvPr id="8" name="Picture Placeholder 7">
            <a:extLst>
              <a:ext uri="{FF2B5EF4-FFF2-40B4-BE49-F238E27FC236}">
                <a16:creationId xmlns:a16="http://schemas.microsoft.com/office/drawing/2014/main" id="{BB3F5094-4920-4E85-A9E9-97E4664372E6}"/>
              </a:ext>
            </a:extLst>
          </p:cNvPr>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l="10243" r="10243"/>
          <a:stretch>
            <a:fillRect/>
          </a:stretch>
        </p:blipFill>
        <p:spPr/>
      </p:pic>
    </p:spTree>
    <p:extLst>
      <p:ext uri="{BB962C8B-B14F-4D97-AF65-F5344CB8AC3E}">
        <p14:creationId xmlns:p14="http://schemas.microsoft.com/office/powerpoint/2010/main" val="3102180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0212182-BFC3-4C14-A423-63D4986F7F73}"/>
              </a:ext>
            </a:extLst>
          </p:cNvPr>
          <p:cNvGraphicFramePr>
            <a:graphicFrameLocks noChangeAspect="1"/>
          </p:cNvGraphicFramePr>
          <p:nvPr>
            <p:custDataLst>
              <p:tags r:id="rId1"/>
            </p:custDataLst>
            <p:extLst>
              <p:ext uri="{D42A27DB-BD31-4B8C-83A1-F6EECF244321}">
                <p14:modId xmlns:p14="http://schemas.microsoft.com/office/powerpoint/2010/main" val="919413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B0212182-BFC3-4C14-A423-63D4986F7F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159F9C2-F5F0-4393-A20D-C30AD85DA342}"/>
              </a:ext>
            </a:extLst>
          </p:cNvPr>
          <p:cNvSpPr/>
          <p:nvPr>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Calibri" panose="020F0502020204030204" pitchFamily="34" charset="0"/>
              <a:ea typeface="+mj-ea"/>
              <a:cs typeface="+mj-cs"/>
              <a:sym typeface="Calibri" panose="020F0502020204030204" pitchFamily="34" charset="0"/>
            </a:endParaRPr>
          </a:p>
        </p:txBody>
      </p:sp>
      <p:sp>
        <p:nvSpPr>
          <p:cNvPr id="2" name="Headline">
            <a:extLst>
              <a:ext uri="{FF2B5EF4-FFF2-40B4-BE49-F238E27FC236}">
                <a16:creationId xmlns:a16="http://schemas.microsoft.com/office/drawing/2014/main" id="{373CF833-4962-4FE9-A366-EB5CEBCD5A2F}"/>
              </a:ext>
            </a:extLst>
          </p:cNvPr>
          <p:cNvSpPr>
            <a:spLocks noGrp="1"/>
          </p:cNvSpPr>
          <p:nvPr>
            <p:ph type="title"/>
          </p:nvPr>
        </p:nvSpPr>
        <p:spPr/>
        <p:txBody>
          <a:bodyPr/>
          <a:lstStyle/>
          <a:p>
            <a:r>
              <a:rPr lang="en-US" dirty="0"/>
              <a:t>Topics of the questionnaire</a:t>
            </a:r>
            <a:br>
              <a:rPr lang="en-US" dirty="0"/>
            </a:br>
            <a:r>
              <a:rPr lang="en-US" dirty="0"/>
              <a:t>1. Background information</a:t>
            </a:r>
            <a:endParaRPr lang="en-GB" dirty="0"/>
          </a:p>
        </p:txBody>
      </p:sp>
      <p:sp>
        <p:nvSpPr>
          <p:cNvPr id="3" name="Content column left">
            <a:extLst>
              <a:ext uri="{FF2B5EF4-FFF2-40B4-BE49-F238E27FC236}">
                <a16:creationId xmlns:a16="http://schemas.microsoft.com/office/drawing/2014/main" id="{4716C542-F653-40CF-87A4-BEE6582353B6}"/>
              </a:ext>
            </a:extLst>
          </p:cNvPr>
          <p:cNvSpPr>
            <a:spLocks noGrp="1"/>
          </p:cNvSpPr>
          <p:nvPr>
            <p:ph sz="quarter" idx="24"/>
          </p:nvPr>
        </p:nvSpPr>
        <p:spPr/>
        <p:txBody>
          <a:bodyPr/>
          <a:lstStyle/>
          <a:p>
            <a:r>
              <a:rPr lang="en-GB" sz="1600" dirty="0"/>
              <a:t>Needed Information about:</a:t>
            </a:r>
          </a:p>
          <a:p>
            <a:r>
              <a:rPr lang="en-GB" sz="1600" dirty="0"/>
              <a:t>Data source, ownership and content</a:t>
            </a:r>
          </a:p>
          <a:p>
            <a:pPr marL="285750" lvl="1" indent="-285750">
              <a:buClr>
                <a:schemeClr val="tx1"/>
              </a:buClr>
              <a:buFont typeface="Wingdings" panose="05000000000000000000" pitchFamily="2" charset="2"/>
              <a:buChar char="Ø"/>
            </a:pPr>
            <a:r>
              <a:rPr lang="en-GB" sz="1600" dirty="0"/>
              <a:t>Name of the (sub-)project or initiative</a:t>
            </a:r>
          </a:p>
          <a:p>
            <a:pPr marL="285750" lvl="1" indent="-285750">
              <a:buClr>
                <a:schemeClr val="tx1"/>
              </a:buClr>
              <a:buFont typeface="Wingdings" panose="05000000000000000000" pitchFamily="2" charset="2"/>
              <a:buChar char="Ø"/>
            </a:pPr>
            <a:endParaRPr lang="en-GB" sz="1600" dirty="0"/>
          </a:p>
          <a:p>
            <a:pPr marL="285750" lvl="1" indent="-285750">
              <a:buClr>
                <a:schemeClr val="tx1"/>
              </a:buClr>
              <a:buFont typeface="Wingdings" panose="05000000000000000000" pitchFamily="2" charset="2"/>
              <a:buChar char="Ø"/>
            </a:pPr>
            <a:r>
              <a:rPr lang="en-GB" sz="1600" dirty="0"/>
              <a:t>Data Owner @Healthineers</a:t>
            </a:r>
          </a:p>
          <a:p>
            <a:pPr marL="285750" lvl="1" indent="-285750">
              <a:buClr>
                <a:schemeClr val="tx1"/>
              </a:buClr>
              <a:buFont typeface="Wingdings" panose="05000000000000000000" pitchFamily="2" charset="2"/>
              <a:buChar char="Ø"/>
            </a:pPr>
            <a:r>
              <a:rPr lang="en-GB" sz="1600" dirty="0"/>
              <a:t>Data source link</a:t>
            </a:r>
          </a:p>
          <a:p>
            <a:pPr marL="285750" lvl="1" indent="-285750">
              <a:buClr>
                <a:schemeClr val="tx1"/>
              </a:buClr>
              <a:buFont typeface="Wingdings" panose="05000000000000000000" pitchFamily="2" charset="2"/>
              <a:buChar char="Ø"/>
            </a:pPr>
            <a:r>
              <a:rPr lang="en-US" sz="1600" dirty="0"/>
              <a:t>Third party data source</a:t>
            </a:r>
          </a:p>
          <a:p>
            <a:pPr lvl="1">
              <a:buClr>
                <a:schemeClr val="tx1"/>
              </a:buClr>
            </a:pPr>
            <a:endParaRPr lang="en-US" sz="1600" dirty="0"/>
          </a:p>
          <a:p>
            <a:pPr marL="285750" lvl="1" indent="-285750">
              <a:buClr>
                <a:schemeClr val="tx1"/>
              </a:buClr>
              <a:buFont typeface="Wingdings" panose="05000000000000000000" pitchFamily="2" charset="2"/>
              <a:buChar char="Ø"/>
            </a:pPr>
            <a:r>
              <a:rPr lang="en-US" sz="1600" dirty="0"/>
              <a:t>HDP/</a:t>
            </a:r>
            <a:r>
              <a:rPr lang="en-US" sz="1600" dirty="0" err="1"/>
              <a:t>Comfor</a:t>
            </a:r>
            <a:r>
              <a:rPr lang="en-US" sz="1600" dirty="0"/>
              <a:t> ID</a:t>
            </a:r>
          </a:p>
          <a:p>
            <a:pPr marL="285750" lvl="1" indent="-285750">
              <a:buClr>
                <a:schemeClr val="tx1"/>
              </a:buClr>
              <a:buFont typeface="Wingdings" panose="05000000000000000000" pitchFamily="2" charset="2"/>
              <a:buChar char="Ø"/>
            </a:pPr>
            <a:r>
              <a:rPr lang="en-US" sz="1600" dirty="0"/>
              <a:t>Specify privacy profile</a:t>
            </a:r>
          </a:p>
          <a:p>
            <a:pPr marL="285750" lvl="1" indent="-285750">
              <a:buClr>
                <a:schemeClr val="tx1"/>
              </a:buClr>
              <a:buFont typeface="Wingdings" panose="05000000000000000000" pitchFamily="2" charset="2"/>
              <a:buChar char="Ø"/>
            </a:pPr>
            <a:r>
              <a:rPr lang="en-US" sz="1600" dirty="0"/>
              <a:t>Public or private Data Contract</a:t>
            </a:r>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r>
              <a:rPr lang="en-US" sz="1600" dirty="0"/>
              <a:t>Other</a:t>
            </a:r>
          </a:p>
          <a:p>
            <a:pPr marL="285750" lvl="1" indent="-285750">
              <a:buClr>
                <a:schemeClr val="tx1"/>
              </a:buClr>
              <a:buFont typeface="Wingdings" panose="05000000000000000000" pitchFamily="2" charset="2"/>
              <a:buChar char="Ø"/>
            </a:pPr>
            <a:endParaRPr lang="en-GB" sz="1600" dirty="0"/>
          </a:p>
        </p:txBody>
      </p:sp>
      <p:sp>
        <p:nvSpPr>
          <p:cNvPr id="4" name="Content column middle">
            <a:extLst>
              <a:ext uri="{FF2B5EF4-FFF2-40B4-BE49-F238E27FC236}">
                <a16:creationId xmlns:a16="http://schemas.microsoft.com/office/drawing/2014/main" id="{C11E1A55-ECB7-4F31-A21A-1ED0EC652F9E}"/>
              </a:ext>
            </a:extLst>
          </p:cNvPr>
          <p:cNvSpPr>
            <a:spLocks noGrp="1"/>
          </p:cNvSpPr>
          <p:nvPr>
            <p:ph sz="quarter" idx="25"/>
          </p:nvPr>
        </p:nvSpPr>
        <p:spPr>
          <a:xfrm>
            <a:off x="4296819" y="1623600"/>
            <a:ext cx="7220926" cy="4572000"/>
          </a:xfrm>
        </p:spPr>
        <p:txBody>
          <a:bodyPr/>
          <a:lstStyle/>
          <a:p>
            <a:r>
              <a:rPr lang="en-GB" sz="1600" dirty="0"/>
              <a:t>Expected information:</a:t>
            </a:r>
          </a:p>
          <a:p>
            <a:pPr lvl="1"/>
            <a:endParaRPr lang="en-GB" sz="1600" dirty="0"/>
          </a:p>
          <a:p>
            <a:pPr marL="285750" lvl="1" indent="-285750">
              <a:buClrTx/>
              <a:buFont typeface="Wingdings" panose="05000000000000000000" pitchFamily="2" charset="2"/>
              <a:buChar char="Ø"/>
            </a:pPr>
            <a:r>
              <a:rPr lang="en-US" sz="1600" dirty="0"/>
              <a:t>The answers in this section help the </a:t>
            </a:r>
            <a:r>
              <a:rPr lang="en-US" sz="1600" dirty="0" err="1"/>
              <a:t>tp</a:t>
            </a:r>
            <a:r>
              <a:rPr lang="en-US" sz="1600" dirty="0"/>
              <a:t> Data Lake to establish the right environment for the data (size &amp; security). All information is needed to ensure that </a:t>
            </a:r>
            <a:r>
              <a:rPr lang="en-US" sz="1600" dirty="0" err="1"/>
              <a:t>tp</a:t>
            </a:r>
            <a:r>
              <a:rPr lang="en-US" sz="1600" dirty="0"/>
              <a:t> Data Lake has on the one hand an appropriate contact to get back in case of issues and on the other hand all information about the origin of the data. This will help to trigger the correct distribution of the data and the replication between the reginal data centers were the </a:t>
            </a:r>
            <a:r>
              <a:rPr lang="en-US" sz="1600" dirty="0" err="1"/>
              <a:t>tp</a:t>
            </a:r>
            <a:r>
              <a:rPr lang="en-US" sz="1600" dirty="0"/>
              <a:t> Data Lake is located.</a:t>
            </a:r>
          </a:p>
          <a:p>
            <a:pPr marL="285750" lvl="1" indent="-285750">
              <a:buClrTx/>
              <a:buFont typeface="Wingdings" panose="05000000000000000000" pitchFamily="2" charset="2"/>
              <a:buChar char="Ø"/>
            </a:pPr>
            <a:r>
              <a:rPr lang="en-US" sz="1600" dirty="0"/>
              <a:t>HDP/</a:t>
            </a:r>
            <a:r>
              <a:rPr lang="en-US" sz="1600" dirty="0" err="1"/>
              <a:t>Comfor</a:t>
            </a:r>
            <a:r>
              <a:rPr lang="en-US" sz="1600" dirty="0"/>
              <a:t> ID and privacy profiles are optional information</a:t>
            </a:r>
          </a:p>
          <a:p>
            <a:pPr marL="285750" lvl="1" indent="-285750">
              <a:buClrTx/>
              <a:buFont typeface="Wingdings" panose="05000000000000000000" pitchFamily="2" charset="2"/>
              <a:buChar char="Ø"/>
            </a:pPr>
            <a:r>
              <a:rPr lang="en-US" sz="1600" dirty="0"/>
              <a:t>For sensitive data the Data Contract (the electronic version of the information provided in the teamplay questionnaire) can be marked private, means the information that this kind of data is available within Healthineers will not appear in any Data Catalogue or search answer.</a:t>
            </a:r>
            <a:endParaRPr lang="en-GB" sz="1600" dirty="0"/>
          </a:p>
        </p:txBody>
      </p:sp>
      <p:sp>
        <p:nvSpPr>
          <p:cNvPr id="6" name="Footnote">
            <a:extLst>
              <a:ext uri="{FF2B5EF4-FFF2-40B4-BE49-F238E27FC236}">
                <a16:creationId xmlns:a16="http://schemas.microsoft.com/office/drawing/2014/main" id="{34278C67-9F43-4718-ACA7-CF0FC197C8B1}"/>
              </a:ext>
            </a:extLst>
          </p:cNvPr>
          <p:cNvSpPr>
            <a:spLocks noGrp="1"/>
          </p:cNvSpPr>
          <p:nvPr>
            <p:ph type="body" sz="quarter" idx="15"/>
          </p:nvPr>
        </p:nvSpPr>
        <p:spPr/>
        <p:txBody>
          <a:bodyPr/>
          <a:lstStyle/>
          <a:p>
            <a:endParaRPr lang="en-GB"/>
          </a:p>
        </p:txBody>
      </p:sp>
      <p:sp>
        <p:nvSpPr>
          <p:cNvPr id="7" name="Author">
            <a:extLst>
              <a:ext uri="{FF2B5EF4-FFF2-40B4-BE49-F238E27FC236}">
                <a16:creationId xmlns:a16="http://schemas.microsoft.com/office/drawing/2014/main" id="{0E898751-C714-49BF-9146-BC6471B11927}"/>
              </a:ext>
            </a:extLst>
          </p:cNvPr>
          <p:cNvSpPr>
            <a:spLocks noGrp="1"/>
          </p:cNvSpPr>
          <p:nvPr>
            <p:ph type="ftr" sz="quarter" idx="22"/>
          </p:nvPr>
        </p:nvSpPr>
        <p:spPr/>
        <p:txBody>
          <a:bodyPr/>
          <a:lstStyle/>
          <a:p>
            <a:r>
              <a:rPr lang="en-US" dirty="0"/>
              <a:t>J. Pongratz | SHS DI D&amp;A PL TP I&amp;D</a:t>
            </a:r>
          </a:p>
        </p:txBody>
      </p:sp>
    </p:spTree>
    <p:extLst>
      <p:ext uri="{BB962C8B-B14F-4D97-AF65-F5344CB8AC3E}">
        <p14:creationId xmlns:p14="http://schemas.microsoft.com/office/powerpoint/2010/main" val="685350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0212182-BFC3-4C14-A423-63D4986F7F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B0212182-BFC3-4C14-A423-63D4986F7F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159F9C2-F5F0-4393-A20D-C30AD85DA342}"/>
              </a:ext>
            </a:extLst>
          </p:cNvPr>
          <p:cNvSpPr/>
          <p:nvPr>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Calibri" panose="020F0502020204030204" pitchFamily="34" charset="0"/>
              <a:ea typeface="+mj-ea"/>
              <a:cs typeface="+mj-cs"/>
              <a:sym typeface="Calibri" panose="020F0502020204030204" pitchFamily="34" charset="0"/>
            </a:endParaRPr>
          </a:p>
        </p:txBody>
      </p:sp>
      <p:sp>
        <p:nvSpPr>
          <p:cNvPr id="2" name="Headline">
            <a:extLst>
              <a:ext uri="{FF2B5EF4-FFF2-40B4-BE49-F238E27FC236}">
                <a16:creationId xmlns:a16="http://schemas.microsoft.com/office/drawing/2014/main" id="{373CF833-4962-4FE9-A366-EB5CEBCD5A2F}"/>
              </a:ext>
            </a:extLst>
          </p:cNvPr>
          <p:cNvSpPr>
            <a:spLocks noGrp="1"/>
          </p:cNvSpPr>
          <p:nvPr>
            <p:ph type="title"/>
          </p:nvPr>
        </p:nvSpPr>
        <p:spPr/>
        <p:txBody>
          <a:bodyPr/>
          <a:lstStyle/>
          <a:p>
            <a:r>
              <a:rPr lang="en-US" dirty="0"/>
              <a:t>Topics of the questionnaire</a:t>
            </a:r>
            <a:br>
              <a:rPr lang="en-US" dirty="0"/>
            </a:br>
            <a:r>
              <a:rPr lang="en-US" dirty="0"/>
              <a:t>2. Legal Basis of Data Use</a:t>
            </a:r>
            <a:endParaRPr lang="en-GB" dirty="0"/>
          </a:p>
        </p:txBody>
      </p:sp>
      <p:sp>
        <p:nvSpPr>
          <p:cNvPr id="3" name="Content column left">
            <a:extLst>
              <a:ext uri="{FF2B5EF4-FFF2-40B4-BE49-F238E27FC236}">
                <a16:creationId xmlns:a16="http://schemas.microsoft.com/office/drawing/2014/main" id="{4716C542-F653-40CF-87A4-BEE6582353B6}"/>
              </a:ext>
            </a:extLst>
          </p:cNvPr>
          <p:cNvSpPr>
            <a:spLocks noGrp="1"/>
          </p:cNvSpPr>
          <p:nvPr>
            <p:ph sz="quarter" idx="24"/>
          </p:nvPr>
        </p:nvSpPr>
        <p:spPr/>
        <p:txBody>
          <a:bodyPr/>
          <a:lstStyle/>
          <a:p>
            <a:r>
              <a:rPr lang="en-GB" sz="1600" dirty="0"/>
              <a:t>Needed Information about:</a:t>
            </a:r>
          </a:p>
          <a:p>
            <a:pPr marL="285750" lvl="1" indent="-285750">
              <a:buClr>
                <a:schemeClr val="tx1"/>
              </a:buClr>
              <a:buFont typeface="Wingdings" panose="05000000000000000000" pitchFamily="2" charset="2"/>
              <a:buChar char="Ø"/>
            </a:pPr>
            <a:r>
              <a:rPr lang="en-GB" sz="1600" dirty="0"/>
              <a:t>Contract with customer</a:t>
            </a:r>
          </a:p>
          <a:p>
            <a:pPr marL="283464" indent="-283464" algn="l" rtl="0" eaLnBrk="1" latinLnBrk="0" hangingPunct="1">
              <a:spcBef>
                <a:spcPts val="0"/>
              </a:spcBef>
              <a:spcAft>
                <a:spcPts val="0"/>
              </a:spcAft>
              <a:buClr>
                <a:schemeClr val="tx1"/>
              </a:buClr>
              <a:buSzPts val="1600"/>
              <a:buFont typeface="Wingdings" pitchFamily="2" charset="2"/>
              <a:buChar char="Ø"/>
            </a:pPr>
            <a:r>
              <a:rPr lang="en-GB" sz="1600" b="0" kern="1200" dirty="0">
                <a:solidFill>
                  <a:srgbClr val="000000"/>
                </a:solidFill>
                <a:effectLst/>
                <a:latin typeface="Calibri" panose="020F0502020204030204" pitchFamily="34" charset="0"/>
                <a:ea typeface="+mn-ea"/>
                <a:cs typeface="+mn-cs"/>
              </a:rPr>
              <a:t>Contract with supplier</a:t>
            </a:r>
            <a:endParaRPr lang="en-DE" sz="1600" b="0" dirty="0">
              <a:effectLst/>
            </a:endParaRPr>
          </a:p>
          <a:p>
            <a:pPr marL="285750" lvl="1" indent="-285750">
              <a:buClr>
                <a:schemeClr val="tx1"/>
              </a:buClr>
              <a:buFont typeface="Wingdings" panose="05000000000000000000" pitchFamily="2" charset="2"/>
              <a:buChar char="Ø"/>
            </a:pPr>
            <a:r>
              <a:rPr lang="en-GB" sz="1600" dirty="0"/>
              <a:t>Unilateral authorization</a:t>
            </a:r>
          </a:p>
          <a:p>
            <a:pPr marL="285750" lvl="1" indent="-285750">
              <a:buClr>
                <a:schemeClr val="tx1"/>
              </a:buClr>
              <a:buFont typeface="Wingdings" panose="05000000000000000000" pitchFamily="2" charset="2"/>
              <a:buChar char="Ø"/>
            </a:pPr>
            <a:r>
              <a:rPr lang="en-US" sz="1600" dirty="0"/>
              <a:t>None required</a:t>
            </a:r>
          </a:p>
          <a:p>
            <a:pPr marL="285750" lvl="1" indent="-285750">
              <a:buClr>
                <a:schemeClr val="tx1"/>
              </a:buClr>
              <a:buFont typeface="Wingdings" panose="05000000000000000000" pitchFamily="2" charset="2"/>
              <a:buChar char="Ø"/>
            </a:pPr>
            <a:endParaRPr lang="en-US" sz="1600" dirty="0"/>
          </a:p>
        </p:txBody>
      </p:sp>
      <p:sp>
        <p:nvSpPr>
          <p:cNvPr id="4" name="Content column middle">
            <a:extLst>
              <a:ext uri="{FF2B5EF4-FFF2-40B4-BE49-F238E27FC236}">
                <a16:creationId xmlns:a16="http://schemas.microsoft.com/office/drawing/2014/main" id="{C11E1A55-ECB7-4F31-A21A-1ED0EC652F9E}"/>
              </a:ext>
            </a:extLst>
          </p:cNvPr>
          <p:cNvSpPr>
            <a:spLocks noGrp="1"/>
          </p:cNvSpPr>
          <p:nvPr>
            <p:ph sz="quarter" idx="25"/>
          </p:nvPr>
        </p:nvSpPr>
        <p:spPr>
          <a:xfrm>
            <a:off x="4296819" y="1623600"/>
            <a:ext cx="7220926" cy="4572000"/>
          </a:xfrm>
        </p:spPr>
        <p:txBody>
          <a:bodyPr/>
          <a:lstStyle/>
          <a:p>
            <a:r>
              <a:rPr lang="en-GB" sz="1600" dirty="0"/>
              <a:t>Expected answer:</a:t>
            </a:r>
            <a:endParaRPr lang="en-US" sz="1600" dirty="0"/>
          </a:p>
          <a:p>
            <a:pPr marL="285750" lvl="1" indent="-285750">
              <a:buClrTx/>
              <a:buFont typeface="Wingdings" panose="05000000000000000000" pitchFamily="2" charset="2"/>
              <a:buChar char="Ø"/>
            </a:pPr>
            <a:r>
              <a:rPr lang="en-US" sz="1600" dirty="0"/>
              <a:t>Choose which agreement is the foundation of the data collection.</a:t>
            </a:r>
          </a:p>
          <a:p>
            <a:pPr marL="285750" lvl="1" indent="-285750">
              <a:buClrTx/>
              <a:buFont typeface="Wingdings" panose="05000000000000000000" pitchFamily="2" charset="2"/>
              <a:buChar char="Ø"/>
            </a:pPr>
            <a:r>
              <a:rPr lang="en-US" sz="1600" dirty="0"/>
              <a:t>Explanation of what agreement is the basis for the data collection. Please include a link to the relevant documents.</a:t>
            </a:r>
          </a:p>
          <a:p>
            <a:pPr marL="285750" lvl="1" indent="-285750">
              <a:buClrTx/>
              <a:buFont typeface="Wingdings" panose="05000000000000000000" pitchFamily="2" charset="2"/>
              <a:buChar char="Ø"/>
            </a:pPr>
            <a:r>
              <a:rPr lang="en-US" sz="1600" dirty="0"/>
              <a:t>If no contractual basis is needed, please explain the reasons.</a:t>
            </a:r>
          </a:p>
        </p:txBody>
      </p:sp>
      <p:sp>
        <p:nvSpPr>
          <p:cNvPr id="6" name="Footnote">
            <a:extLst>
              <a:ext uri="{FF2B5EF4-FFF2-40B4-BE49-F238E27FC236}">
                <a16:creationId xmlns:a16="http://schemas.microsoft.com/office/drawing/2014/main" id="{34278C67-9F43-4718-ACA7-CF0FC197C8B1}"/>
              </a:ext>
            </a:extLst>
          </p:cNvPr>
          <p:cNvSpPr>
            <a:spLocks noGrp="1"/>
          </p:cNvSpPr>
          <p:nvPr>
            <p:ph type="body" sz="quarter" idx="15"/>
          </p:nvPr>
        </p:nvSpPr>
        <p:spPr/>
        <p:txBody>
          <a:bodyPr/>
          <a:lstStyle/>
          <a:p>
            <a:endParaRPr lang="en-GB"/>
          </a:p>
        </p:txBody>
      </p:sp>
      <p:sp>
        <p:nvSpPr>
          <p:cNvPr id="7" name="Author">
            <a:extLst>
              <a:ext uri="{FF2B5EF4-FFF2-40B4-BE49-F238E27FC236}">
                <a16:creationId xmlns:a16="http://schemas.microsoft.com/office/drawing/2014/main" id="{0E898751-C714-49BF-9146-BC6471B11927}"/>
              </a:ext>
            </a:extLst>
          </p:cNvPr>
          <p:cNvSpPr>
            <a:spLocks noGrp="1"/>
          </p:cNvSpPr>
          <p:nvPr>
            <p:ph type="ftr" sz="quarter" idx="22"/>
          </p:nvPr>
        </p:nvSpPr>
        <p:spPr/>
        <p:txBody>
          <a:bodyPr/>
          <a:lstStyle/>
          <a:p>
            <a:r>
              <a:rPr lang="en-US" dirty="0"/>
              <a:t>J. Pongratz | SHS DI D&amp;A PL TP I&amp;D</a:t>
            </a:r>
          </a:p>
        </p:txBody>
      </p:sp>
    </p:spTree>
    <p:extLst>
      <p:ext uri="{BB962C8B-B14F-4D97-AF65-F5344CB8AC3E}">
        <p14:creationId xmlns:p14="http://schemas.microsoft.com/office/powerpoint/2010/main" val="2825296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0212182-BFC3-4C14-A423-63D4986F7F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B0212182-BFC3-4C14-A423-63D4986F7F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159F9C2-F5F0-4393-A20D-C30AD85DA342}"/>
              </a:ext>
            </a:extLst>
          </p:cNvPr>
          <p:cNvSpPr/>
          <p:nvPr>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Calibri" panose="020F0502020204030204" pitchFamily="34" charset="0"/>
              <a:ea typeface="+mj-ea"/>
              <a:cs typeface="+mj-cs"/>
              <a:sym typeface="Calibri" panose="020F0502020204030204" pitchFamily="34" charset="0"/>
            </a:endParaRPr>
          </a:p>
        </p:txBody>
      </p:sp>
      <p:sp>
        <p:nvSpPr>
          <p:cNvPr id="2" name="Headline">
            <a:extLst>
              <a:ext uri="{FF2B5EF4-FFF2-40B4-BE49-F238E27FC236}">
                <a16:creationId xmlns:a16="http://schemas.microsoft.com/office/drawing/2014/main" id="{373CF833-4962-4FE9-A366-EB5CEBCD5A2F}"/>
              </a:ext>
            </a:extLst>
          </p:cNvPr>
          <p:cNvSpPr>
            <a:spLocks noGrp="1"/>
          </p:cNvSpPr>
          <p:nvPr>
            <p:ph type="title"/>
          </p:nvPr>
        </p:nvSpPr>
        <p:spPr/>
        <p:txBody>
          <a:bodyPr/>
          <a:lstStyle/>
          <a:p>
            <a:r>
              <a:rPr lang="en-US" dirty="0"/>
              <a:t>Topics of the questionnaire</a:t>
            </a:r>
            <a:br>
              <a:rPr lang="en-US" dirty="0"/>
            </a:br>
            <a:r>
              <a:rPr lang="en-US" dirty="0"/>
              <a:t>3. Citation/Disclosure Requirements</a:t>
            </a:r>
            <a:endParaRPr lang="en-GB" dirty="0"/>
          </a:p>
        </p:txBody>
      </p:sp>
      <p:sp>
        <p:nvSpPr>
          <p:cNvPr id="3" name="Content column left">
            <a:extLst>
              <a:ext uri="{FF2B5EF4-FFF2-40B4-BE49-F238E27FC236}">
                <a16:creationId xmlns:a16="http://schemas.microsoft.com/office/drawing/2014/main" id="{4716C542-F653-40CF-87A4-BEE6582353B6}"/>
              </a:ext>
            </a:extLst>
          </p:cNvPr>
          <p:cNvSpPr>
            <a:spLocks noGrp="1"/>
          </p:cNvSpPr>
          <p:nvPr>
            <p:ph sz="quarter" idx="24"/>
          </p:nvPr>
        </p:nvSpPr>
        <p:spPr/>
        <p:txBody>
          <a:bodyPr/>
          <a:lstStyle/>
          <a:p>
            <a:endParaRPr lang="en-GB" sz="1600" dirty="0"/>
          </a:p>
          <a:p>
            <a:endParaRPr lang="en-GB" sz="1600" dirty="0"/>
          </a:p>
          <a:p>
            <a:endParaRPr lang="en-GB" sz="1600" dirty="0"/>
          </a:p>
          <a:p>
            <a:endParaRPr lang="en-GB" sz="1600" dirty="0"/>
          </a:p>
          <a:p>
            <a:endParaRPr lang="en-GB" sz="1600" dirty="0"/>
          </a:p>
          <a:p>
            <a:r>
              <a:rPr lang="en-GB" sz="1600" dirty="0"/>
              <a:t>Needed Information about:</a:t>
            </a:r>
          </a:p>
          <a:p>
            <a:pPr marL="285750" lvl="1" indent="-285750">
              <a:buClr>
                <a:schemeClr val="tx1"/>
              </a:buClr>
              <a:buFont typeface="Wingdings" panose="05000000000000000000" pitchFamily="2" charset="2"/>
              <a:buChar char="Ø"/>
            </a:pPr>
            <a:r>
              <a:rPr lang="en-US" sz="1600" dirty="0"/>
              <a:t>Is there a requirement to cite the origin of the data?</a:t>
            </a:r>
          </a:p>
          <a:p>
            <a:pPr marL="285750" lvl="1" indent="-285750">
              <a:buClr>
                <a:schemeClr val="tx1"/>
              </a:buClr>
              <a:buFont typeface="Wingdings" panose="05000000000000000000" pitchFamily="2" charset="2"/>
              <a:buChar char="Ø"/>
            </a:pPr>
            <a:r>
              <a:rPr lang="en-US" sz="1600" dirty="0"/>
              <a:t>Is there a requirement to disclose any results generated by the data use?</a:t>
            </a:r>
          </a:p>
          <a:p>
            <a:pPr marL="285750" lvl="1" indent="-285750">
              <a:buClr>
                <a:schemeClr val="tx1"/>
              </a:buClr>
              <a:buFont typeface="Wingdings" panose="05000000000000000000" pitchFamily="2" charset="2"/>
              <a:buChar char="Ø"/>
            </a:pPr>
            <a:r>
              <a:rPr lang="en-GB" sz="1600" dirty="0"/>
              <a:t>Any other similar requirements?</a:t>
            </a:r>
          </a:p>
          <a:p>
            <a:pPr lvl="1">
              <a:buClr>
                <a:schemeClr val="tx1"/>
              </a:buClr>
            </a:pPr>
            <a:endParaRPr lang="en-US" sz="1600" dirty="0"/>
          </a:p>
        </p:txBody>
      </p:sp>
      <p:sp>
        <p:nvSpPr>
          <p:cNvPr id="4" name="Content column middle">
            <a:extLst>
              <a:ext uri="{FF2B5EF4-FFF2-40B4-BE49-F238E27FC236}">
                <a16:creationId xmlns:a16="http://schemas.microsoft.com/office/drawing/2014/main" id="{C11E1A55-ECB7-4F31-A21A-1ED0EC652F9E}"/>
              </a:ext>
            </a:extLst>
          </p:cNvPr>
          <p:cNvSpPr>
            <a:spLocks noGrp="1"/>
          </p:cNvSpPr>
          <p:nvPr>
            <p:ph sz="quarter" idx="25"/>
          </p:nvPr>
        </p:nvSpPr>
        <p:spPr>
          <a:xfrm>
            <a:off x="4296819" y="1623600"/>
            <a:ext cx="7220926" cy="4572000"/>
          </a:xfrm>
        </p:spPr>
        <p:txBody>
          <a:bodyPr/>
          <a:lstStyle/>
          <a:p>
            <a:r>
              <a:rPr lang="en-US" sz="1600" b="0" dirty="0"/>
              <a:t>This information enables Healthineers to comply with citation or disclosure obligations based on contracts or applicable laws. Missing or incorrect information may lead to a breach of contract or applicable laws on the part of Healthineers and to payment of fines.</a:t>
            </a:r>
          </a:p>
          <a:p>
            <a:endParaRPr lang="en-GB" sz="1600" dirty="0"/>
          </a:p>
          <a:p>
            <a:r>
              <a:rPr lang="en-GB" sz="1600" dirty="0"/>
              <a:t>Expected answer</a:t>
            </a:r>
          </a:p>
          <a:p>
            <a:pPr marL="285750" lvl="1" indent="-285750">
              <a:buClrTx/>
              <a:buFont typeface="Wingdings" panose="05000000000000000000" pitchFamily="2" charset="2"/>
              <a:buChar char="Ø"/>
            </a:pPr>
            <a:r>
              <a:rPr lang="en-US" sz="1600" dirty="0"/>
              <a:t>Are there any laws or regulations that require </a:t>
            </a:r>
            <a:r>
              <a:rPr lang="en-US" sz="1600" dirty="0" err="1"/>
              <a:t>tp</a:t>
            </a:r>
            <a:r>
              <a:rPr lang="en-US" sz="1600" dirty="0"/>
              <a:t> Data Lake to always state the origin of the data even after the original data was processed?</a:t>
            </a:r>
          </a:p>
          <a:p>
            <a:pPr marL="285750" lvl="1" indent="-285750">
              <a:buClrTx/>
              <a:buFont typeface="Wingdings" panose="05000000000000000000" pitchFamily="2" charset="2"/>
              <a:buChar char="Ø"/>
            </a:pPr>
            <a:r>
              <a:rPr lang="en-US" sz="1600" dirty="0"/>
              <a:t>Can the results that are generated from the original data or with the help of the data be distributed without limitations or used in other contexts?</a:t>
            </a:r>
          </a:p>
          <a:p>
            <a:pPr marL="285750" lvl="1" indent="-285750">
              <a:buClrTx/>
              <a:buFont typeface="Wingdings" panose="05000000000000000000" pitchFamily="2" charset="2"/>
              <a:buChar char="Ø"/>
            </a:pPr>
            <a:r>
              <a:rPr lang="en-US" sz="1600" dirty="0"/>
              <a:t>Are there any other specific limitations that come along with the data that limit the usage or distribution of the data?</a:t>
            </a:r>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endParaRPr lang="en-US" sz="1600" dirty="0"/>
          </a:p>
        </p:txBody>
      </p:sp>
      <p:sp>
        <p:nvSpPr>
          <p:cNvPr id="6" name="Footnote">
            <a:extLst>
              <a:ext uri="{FF2B5EF4-FFF2-40B4-BE49-F238E27FC236}">
                <a16:creationId xmlns:a16="http://schemas.microsoft.com/office/drawing/2014/main" id="{34278C67-9F43-4718-ACA7-CF0FC197C8B1}"/>
              </a:ext>
            </a:extLst>
          </p:cNvPr>
          <p:cNvSpPr>
            <a:spLocks noGrp="1"/>
          </p:cNvSpPr>
          <p:nvPr>
            <p:ph type="body" sz="quarter" idx="15"/>
          </p:nvPr>
        </p:nvSpPr>
        <p:spPr/>
        <p:txBody>
          <a:bodyPr/>
          <a:lstStyle/>
          <a:p>
            <a:endParaRPr lang="en-GB"/>
          </a:p>
        </p:txBody>
      </p:sp>
      <p:sp>
        <p:nvSpPr>
          <p:cNvPr id="7" name="Author">
            <a:extLst>
              <a:ext uri="{FF2B5EF4-FFF2-40B4-BE49-F238E27FC236}">
                <a16:creationId xmlns:a16="http://schemas.microsoft.com/office/drawing/2014/main" id="{0E898751-C714-49BF-9146-BC6471B11927}"/>
              </a:ext>
            </a:extLst>
          </p:cNvPr>
          <p:cNvSpPr>
            <a:spLocks noGrp="1"/>
          </p:cNvSpPr>
          <p:nvPr>
            <p:ph type="ftr" sz="quarter" idx="22"/>
          </p:nvPr>
        </p:nvSpPr>
        <p:spPr/>
        <p:txBody>
          <a:bodyPr/>
          <a:lstStyle/>
          <a:p>
            <a:r>
              <a:rPr lang="en-US" dirty="0"/>
              <a:t>J. Pongratz | SHS DI D&amp;A PL TP I&amp;D</a:t>
            </a:r>
          </a:p>
        </p:txBody>
      </p:sp>
    </p:spTree>
    <p:extLst>
      <p:ext uri="{BB962C8B-B14F-4D97-AF65-F5344CB8AC3E}">
        <p14:creationId xmlns:p14="http://schemas.microsoft.com/office/powerpoint/2010/main" val="392891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0212182-BFC3-4C14-A423-63D4986F7F7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9" name="Object 8" hidden="1">
                        <a:extLst>
                          <a:ext uri="{FF2B5EF4-FFF2-40B4-BE49-F238E27FC236}">
                            <a16:creationId xmlns:a16="http://schemas.microsoft.com/office/drawing/2014/main" id="{B0212182-BFC3-4C14-A423-63D4986F7F7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159F9C2-F5F0-4393-A20D-C30AD85DA342}"/>
              </a:ext>
            </a:extLst>
          </p:cNvPr>
          <p:cNvSpPr/>
          <p:nvPr>
            <p:custDataLst>
              <p:tags r:id="rId2"/>
            </p:custDataLst>
          </p:nvPr>
        </p:nvSpPr>
        <p:spPr>
          <a:xfrm>
            <a:off x="0" y="0"/>
            <a:ext cx="158750" cy="158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2800" b="1" dirty="0">
              <a:latin typeface="Calibri" panose="020F0502020204030204" pitchFamily="34" charset="0"/>
              <a:ea typeface="+mj-ea"/>
              <a:cs typeface="+mj-cs"/>
              <a:sym typeface="Calibri" panose="020F0502020204030204" pitchFamily="34" charset="0"/>
            </a:endParaRPr>
          </a:p>
        </p:txBody>
      </p:sp>
      <p:sp>
        <p:nvSpPr>
          <p:cNvPr id="2" name="Headline">
            <a:extLst>
              <a:ext uri="{FF2B5EF4-FFF2-40B4-BE49-F238E27FC236}">
                <a16:creationId xmlns:a16="http://schemas.microsoft.com/office/drawing/2014/main" id="{373CF833-4962-4FE9-A366-EB5CEBCD5A2F}"/>
              </a:ext>
            </a:extLst>
          </p:cNvPr>
          <p:cNvSpPr>
            <a:spLocks noGrp="1"/>
          </p:cNvSpPr>
          <p:nvPr>
            <p:ph type="title"/>
          </p:nvPr>
        </p:nvSpPr>
        <p:spPr/>
        <p:txBody>
          <a:bodyPr/>
          <a:lstStyle/>
          <a:p>
            <a:r>
              <a:rPr lang="en-US" dirty="0"/>
              <a:t>Topics of the questionnaire</a:t>
            </a:r>
            <a:br>
              <a:rPr lang="en-US" dirty="0"/>
            </a:br>
            <a:r>
              <a:rPr lang="en-US" dirty="0"/>
              <a:t>4. Personal Data (1)</a:t>
            </a:r>
            <a:endParaRPr lang="en-GB" dirty="0"/>
          </a:p>
        </p:txBody>
      </p:sp>
      <p:sp>
        <p:nvSpPr>
          <p:cNvPr id="3" name="Content column left">
            <a:extLst>
              <a:ext uri="{FF2B5EF4-FFF2-40B4-BE49-F238E27FC236}">
                <a16:creationId xmlns:a16="http://schemas.microsoft.com/office/drawing/2014/main" id="{4716C542-F653-40CF-87A4-BEE6582353B6}"/>
              </a:ext>
            </a:extLst>
          </p:cNvPr>
          <p:cNvSpPr>
            <a:spLocks noGrp="1"/>
          </p:cNvSpPr>
          <p:nvPr>
            <p:ph sz="quarter" idx="24"/>
          </p:nvPr>
        </p:nvSpPr>
        <p:spPr>
          <a:xfrm>
            <a:off x="540000" y="2086309"/>
            <a:ext cx="3574800" cy="3961951"/>
          </a:xfrm>
        </p:spPr>
        <p:txBody>
          <a:bodyPr/>
          <a:lstStyle/>
          <a:p>
            <a:r>
              <a:rPr lang="en-GB" sz="1600" dirty="0"/>
              <a:t>Needed Information about:</a:t>
            </a:r>
          </a:p>
          <a:p>
            <a:pPr marL="285750" lvl="1" indent="-285750">
              <a:buClr>
                <a:schemeClr val="tx1"/>
              </a:buClr>
              <a:buFont typeface="Wingdings" panose="05000000000000000000" pitchFamily="2" charset="2"/>
              <a:buChar char="Ø"/>
            </a:pPr>
            <a:r>
              <a:rPr lang="en-US" sz="1600" dirty="0"/>
              <a:t>Are you processing personal data? </a:t>
            </a:r>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endParaRPr lang="en-US" sz="1600" dirty="0"/>
          </a:p>
          <a:p>
            <a:pPr marL="285750" lvl="1" indent="-285750">
              <a:buClr>
                <a:schemeClr val="tx1"/>
              </a:buClr>
              <a:buFont typeface="Wingdings" panose="05000000000000000000" pitchFamily="2" charset="2"/>
              <a:buChar char="Ø"/>
            </a:pPr>
            <a:r>
              <a:rPr lang="en-US" sz="1600" dirty="0"/>
              <a:t>Is the data </a:t>
            </a:r>
            <a:r>
              <a:rPr lang="en-US" sz="1600" dirty="0" err="1"/>
              <a:t>considerd</a:t>
            </a:r>
            <a:r>
              <a:rPr lang="en-US" sz="1600" dirty="0"/>
              <a:t> to be “sensitive data” under applicable laws, E.g. genetic data, biometric data, health data, racial or ethnic origin, political opinion, religious or philosophical beliefs, or trade union membership, data concerning a natural person’s sex life or sexual orientation, or is the data specifically protected by law for any other reason?</a:t>
            </a:r>
          </a:p>
          <a:p>
            <a:pPr marL="285750" lvl="1" indent="-285750">
              <a:buClr>
                <a:schemeClr val="tx1"/>
              </a:buClr>
              <a:buFont typeface="Wingdings" panose="05000000000000000000" pitchFamily="2" charset="2"/>
              <a:buChar char="Ø"/>
            </a:pPr>
            <a:endParaRPr lang="en-GB" sz="1600" dirty="0"/>
          </a:p>
          <a:p>
            <a:pPr lvl="1">
              <a:buClr>
                <a:schemeClr val="tx1"/>
              </a:buClr>
            </a:pPr>
            <a:endParaRPr lang="en-US" sz="1600" dirty="0"/>
          </a:p>
        </p:txBody>
      </p:sp>
      <p:sp>
        <p:nvSpPr>
          <p:cNvPr id="4" name="Content column middle">
            <a:extLst>
              <a:ext uri="{FF2B5EF4-FFF2-40B4-BE49-F238E27FC236}">
                <a16:creationId xmlns:a16="http://schemas.microsoft.com/office/drawing/2014/main" id="{C11E1A55-ECB7-4F31-A21A-1ED0EC652F9E}"/>
              </a:ext>
            </a:extLst>
          </p:cNvPr>
          <p:cNvSpPr>
            <a:spLocks noGrp="1"/>
          </p:cNvSpPr>
          <p:nvPr>
            <p:ph sz="quarter" idx="25"/>
          </p:nvPr>
        </p:nvSpPr>
        <p:spPr>
          <a:xfrm>
            <a:off x="4296819" y="2086309"/>
            <a:ext cx="7220926" cy="4572000"/>
          </a:xfrm>
        </p:spPr>
        <p:txBody>
          <a:bodyPr/>
          <a:lstStyle/>
          <a:p>
            <a:r>
              <a:rPr lang="en-GB" sz="1600" dirty="0"/>
              <a:t>Expected answer</a:t>
            </a:r>
          </a:p>
          <a:p>
            <a:pPr marL="285750" lvl="1" indent="-285750">
              <a:buClrTx/>
              <a:buFont typeface="Wingdings" panose="05000000000000000000" pitchFamily="2" charset="2"/>
              <a:buChar char="Ø"/>
            </a:pPr>
            <a:r>
              <a:rPr lang="en-US" sz="1600" dirty="0"/>
              <a:t>Data relating to an identified or identifiable person is any information that can be allocated to a specific person, possibly in conjunction with other information.</a:t>
            </a:r>
          </a:p>
          <a:p>
            <a:pPr marL="285750" lvl="1" indent="-285750">
              <a:buClrTx/>
              <a:buFont typeface="Wingdings" panose="05000000000000000000" pitchFamily="2" charset="2"/>
              <a:buChar char="Ø"/>
            </a:pPr>
            <a:endParaRPr lang="en-US" sz="1600" dirty="0"/>
          </a:p>
          <a:p>
            <a:pPr marL="285750" lvl="1" indent="-285750">
              <a:buClrTx/>
              <a:buFont typeface="Wingdings" panose="05000000000000000000" pitchFamily="2" charset="2"/>
              <a:buChar char="Ø"/>
            </a:pPr>
            <a:r>
              <a:rPr lang="en-US" sz="1600" dirty="0"/>
              <a:t>Health data  may comprise inter alia DICOM pictures, information about the disease of a person, examination results, blood pressure, etc. </a:t>
            </a:r>
          </a:p>
          <a:p>
            <a:pPr marL="285750" lvl="1" indent="-285750">
              <a:buClrTx/>
              <a:buFont typeface="Wingdings" panose="05000000000000000000" pitchFamily="2" charset="2"/>
              <a:buChar char="Ø"/>
            </a:pPr>
            <a:r>
              <a:rPr lang="en-US" sz="1600" dirty="0"/>
              <a:t>Whenever data is marked to be personal/sensitive data this data will be excluded for the regular spot checks for personal/sensitive data.</a:t>
            </a:r>
          </a:p>
        </p:txBody>
      </p:sp>
      <p:sp>
        <p:nvSpPr>
          <p:cNvPr id="6" name="Footnote">
            <a:extLst>
              <a:ext uri="{FF2B5EF4-FFF2-40B4-BE49-F238E27FC236}">
                <a16:creationId xmlns:a16="http://schemas.microsoft.com/office/drawing/2014/main" id="{34278C67-9F43-4718-ACA7-CF0FC197C8B1}"/>
              </a:ext>
            </a:extLst>
          </p:cNvPr>
          <p:cNvSpPr>
            <a:spLocks noGrp="1"/>
          </p:cNvSpPr>
          <p:nvPr>
            <p:ph type="body" sz="quarter" idx="15"/>
          </p:nvPr>
        </p:nvSpPr>
        <p:spPr/>
        <p:txBody>
          <a:bodyPr/>
          <a:lstStyle/>
          <a:p>
            <a:endParaRPr lang="en-GB"/>
          </a:p>
        </p:txBody>
      </p:sp>
      <p:sp>
        <p:nvSpPr>
          <p:cNvPr id="7" name="Author">
            <a:extLst>
              <a:ext uri="{FF2B5EF4-FFF2-40B4-BE49-F238E27FC236}">
                <a16:creationId xmlns:a16="http://schemas.microsoft.com/office/drawing/2014/main" id="{0E898751-C714-49BF-9146-BC6471B11927}"/>
              </a:ext>
            </a:extLst>
          </p:cNvPr>
          <p:cNvSpPr>
            <a:spLocks noGrp="1"/>
          </p:cNvSpPr>
          <p:nvPr>
            <p:ph type="ftr" sz="quarter" idx="22"/>
          </p:nvPr>
        </p:nvSpPr>
        <p:spPr/>
        <p:txBody>
          <a:bodyPr/>
          <a:lstStyle/>
          <a:p>
            <a:r>
              <a:rPr lang="en-US" dirty="0"/>
              <a:t>J. Pongratz | SHS DI D&amp;A PL TP I&amp;D</a:t>
            </a:r>
          </a:p>
        </p:txBody>
      </p:sp>
      <p:sp>
        <p:nvSpPr>
          <p:cNvPr id="5" name="TextBox 4">
            <a:extLst>
              <a:ext uri="{FF2B5EF4-FFF2-40B4-BE49-F238E27FC236}">
                <a16:creationId xmlns:a16="http://schemas.microsoft.com/office/drawing/2014/main" id="{2DF68672-E661-4D08-BDCB-4A922908E9A1}"/>
              </a:ext>
            </a:extLst>
          </p:cNvPr>
          <p:cNvSpPr txBox="1"/>
          <p:nvPr/>
        </p:nvSpPr>
        <p:spPr>
          <a:xfrm>
            <a:off x="540000" y="1255923"/>
            <a:ext cx="10977745" cy="829425"/>
          </a:xfrm>
          <a:prstGeom prst="rect">
            <a:avLst/>
          </a:prstGeom>
          <a:noFill/>
        </p:spPr>
        <p:txBody>
          <a:bodyPr wrap="square" lIns="0" tIns="0" rIns="0" bIns="0" rtlCol="0">
            <a:noAutofit/>
          </a:bodyPr>
          <a:lstStyle/>
          <a:p>
            <a:r>
              <a:rPr lang="en-US" sz="1600" dirty="0"/>
              <a:t>This information enables the </a:t>
            </a:r>
            <a:r>
              <a:rPr lang="en-US" sz="1600" dirty="0" err="1"/>
              <a:t>tp</a:t>
            </a:r>
            <a:r>
              <a:rPr lang="en-US" sz="1600" dirty="0"/>
              <a:t> Data Lake to qualify personal data correctly and is required for handling, storing and distributing such data in a compliant way. This information is crucial for administering the data. Missing or incorrect information as to the legal basis of data use may lead to the data set becoming unusable and/or to Siemens Healthineers having to pay high fines.</a:t>
            </a:r>
            <a:endParaRPr lang="de-DE" sz="1600" dirty="0"/>
          </a:p>
        </p:txBody>
      </p:sp>
    </p:spTree>
    <p:extLst>
      <p:ext uri="{BB962C8B-B14F-4D97-AF65-F5344CB8AC3E}">
        <p14:creationId xmlns:p14="http://schemas.microsoft.com/office/powerpoint/2010/main" val="3752808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6ff8cae-daab-4e62-bf63-7b5f2e8ea71d"/>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MsMGjPfdTg.snqnZgHH3f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MsMGjPfdTg.snqnZgHH3f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MsMGjPfdTg.snqnZgHH3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MsMGjPfdTg.snqnZgHH3f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MsMGjPfdTg.snqnZgHH3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MsMGjPfdTg.snqnZgHH3f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MsMGjPfdTg.snqnZgHH3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MsMGjPfdTg.snqnZgHH3f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MsMGjPfdTg.snqnZgHH3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ZtcVy7.SQqpW4ZIwk7b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sMGjPfdTg.snqnZgHH3f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sMGjPfdTg.snqnZgHH3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MsMGjPfdTg.snqnZgHH3fA"/>
</p:tagLst>
</file>

<file path=ppt/theme/theme1.xml><?xml version="1.0" encoding="utf-8"?>
<a:theme xmlns:a="http://schemas.openxmlformats.org/drawingml/2006/main" name="DX_PPT-template_16x9_V2019-02_Calibr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iemens Healthineers">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tx1"/>
          </a:solidFill>
          <a:prstDash val="soli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defPPr>
      </a:lstStyle>
    </a:txDef>
  </a:objectDefaults>
  <a:extraClrSchemeLst/>
  <a:custClrLst>
    <a:custClr name="Siemens Petrol 100%">
      <a:srgbClr val="009999"/>
    </a:custClr>
    <a:custClr name="Healthy Orange 100%">
      <a:srgbClr val="EC6602"/>
    </a:custClr>
    <a:custClr name="Blushing Berry 100%">
      <a:srgbClr val="7A162D"/>
    </a:custClr>
    <a:custClr name="SH Red 100%">
      <a:srgbClr val="E7001D"/>
    </a:custClr>
    <a:custClr name="SH Yellow 100%">
      <a:srgbClr val="FFD200"/>
    </a:custClr>
    <a:custClr name="SH Cyan 100%">
      <a:srgbClr val="3ABFED"/>
    </a:custClr>
    <a:custClr name="SH Blue 100%">
      <a:srgbClr val="2B2483"/>
    </a:custClr>
    <a:custClr name="SH Green 100%">
      <a:srgbClr val="009A38"/>
    </a:custClr>
    <a:custClr name="SH Black 100%">
      <a:srgbClr val="1B1B1B"/>
    </a:custClr>
    <a:custClr name="White">
      <a:srgbClr val="FFFFFF"/>
    </a:custClr>
    <a:custClr name="Siemens Petrol  50%">
      <a:srgbClr val="87D2D2"/>
    </a:custClr>
    <a:custClr name="Healthy Orange  50%">
      <a:srgbClr val="F9B591"/>
    </a:custClr>
    <a:custClr name="Blushing Berry  50%">
      <a:srgbClr val="C69B9E"/>
    </a:custClr>
    <a:custClr name="SH Red  50%">
      <a:srgbClr val="F3808E"/>
    </a:custClr>
    <a:custClr name="SH Yellow  50%">
      <a:srgbClr val="FFE980"/>
    </a:custClr>
    <a:custClr name="SH Cyan  50%">
      <a:srgbClr val="9DDFF6"/>
    </a:custClr>
    <a:custClr name="SH Blue  50%">
      <a:srgbClr val="9592C1"/>
    </a:custClr>
    <a:custClr name="SH Green  50%">
      <a:srgbClr val="80CC9C"/>
    </a:custClr>
    <a:custClr name="SH Black  75%">
      <a:srgbClr val="929292"/>
    </a:custClr>
    <a:custClr name="White">
      <a:srgbClr val="FFFFFF"/>
    </a:custClr>
    <a:custClr name="Siemens Petrol  25%">
      <a:srgbClr val="C8E6E6"/>
    </a:custClr>
    <a:custClr name="Healthy Orange  25%">
      <a:srgbClr val="FDDDCB"/>
    </a:custClr>
    <a:custClr name="Blushing Berry  25%">
      <a:srgbClr val="E9D1D4"/>
    </a:custClr>
    <a:custClr name="SH Red  25%">
      <a:srgbClr val="F9BFC7"/>
    </a:custClr>
    <a:custClr name="SH Yellow  25%">
      <a:srgbClr val="FFF3BF"/>
    </a:custClr>
    <a:custClr name="SH Cyan  25%">
      <a:srgbClr val="CEEFFB"/>
    </a:custClr>
    <a:custClr name="SH Blue  25%">
      <a:srgbClr val="CAC8E0"/>
    </a:custClr>
    <a:custClr name="SH Green  25%">
      <a:srgbClr val="BFE6CD"/>
    </a:custClr>
    <a:custClr name="SH Black  50%">
      <a:srgbClr val="B7B7B7"/>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H Black  25%">
      <a:srgbClr val="D0D0D0"/>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SH Black  10%">
      <a:srgbClr val="ECECEC"/>
    </a:custClr>
    <a:custClr name="White">
      <a:srgbClr val="FFFFFF"/>
    </a:custClr>
  </a:custClrLst>
  <a:extLst>
    <a:ext uri="{05A4C25C-085E-4340-85A3-A5531E510DB2}">
      <thm15:themeFamily xmlns:thm15="http://schemas.microsoft.com/office/thememl/2012/main" name="DX_template_2019.potx" id="{8299B6C6-4BAE-4216-9C2C-C05A6052BA54}" vid="{E1F5EBAE-605F-4C76-AEA4-5C817C81F237}"/>
    </a:ext>
  </a:extLst>
</a:theme>
</file>

<file path=ppt/theme/theme2.xml><?xml version="1.0" encoding="utf-8"?>
<a:theme xmlns:a="http://schemas.openxmlformats.org/drawingml/2006/main" name="Larissa">
  <a:themeElements>
    <a:clrScheme name="Siemens Healthineers">
      <a:dk1>
        <a:srgbClr val="000000"/>
      </a:dk1>
      <a:lt1>
        <a:srgbClr val="FFFFFF"/>
      </a:lt1>
      <a:dk2>
        <a:srgbClr val="BFBFBF"/>
      </a:dk2>
      <a:lt2>
        <a:srgbClr val="EC6602"/>
      </a:lt2>
      <a:accent1>
        <a:srgbClr val="EC6602"/>
      </a:accent1>
      <a:accent2>
        <a:srgbClr val="000000"/>
      </a:accent2>
      <a:accent3>
        <a:srgbClr val="009999"/>
      </a:accent3>
      <a:accent4>
        <a:srgbClr val="F9B591"/>
      </a:accent4>
      <a:accent5>
        <a:srgbClr val="C69B9E"/>
      </a:accent5>
      <a:accent6>
        <a:srgbClr val="87D2D2"/>
      </a:accent6>
      <a:hlink>
        <a:srgbClr val="000000"/>
      </a:hlink>
      <a:folHlink>
        <a:srgbClr val="000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iemens Healthineers">
      <a:dk1>
        <a:srgbClr val="000000"/>
      </a:dk1>
      <a:lt1>
        <a:srgbClr val="FFFFFF"/>
      </a:lt1>
      <a:dk2>
        <a:srgbClr val="BFBFBF"/>
      </a:dk2>
      <a:lt2>
        <a:srgbClr val="EC6602"/>
      </a:lt2>
      <a:accent1>
        <a:srgbClr val="EC6602"/>
      </a:accent1>
      <a:accent2>
        <a:srgbClr val="000000"/>
      </a:accent2>
      <a:accent3>
        <a:srgbClr val="009999"/>
      </a:accent3>
      <a:accent4>
        <a:srgbClr val="F9B591"/>
      </a:accent4>
      <a:accent5>
        <a:srgbClr val="C69B9E"/>
      </a:accent5>
      <a:accent6>
        <a:srgbClr val="87D2D2"/>
      </a:accent6>
      <a:hlink>
        <a:srgbClr val="000000"/>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rtifact" ma:contentTypeID="0x010100FC0D4655C89DF449A1BE505195F7645F009117CCC76B2BF242A3FDBE66E57B60AF" ma:contentTypeVersion="18" ma:contentTypeDescription="To create Artifacts..." ma:contentTypeScope="" ma:versionID="b72e76a6cb2b4965453d7b5a1f67ef3e">
  <xsd:schema xmlns:xsd="http://www.w3.org/2001/XMLSchema" xmlns:xs="http://www.w3.org/2001/XMLSchema" xmlns:p="http://schemas.microsoft.com/office/2006/metadata/properties" xmlns:ns2="9fb35bb3-bb8c-421e-b408-712d02fedcb5" targetNamespace="http://schemas.microsoft.com/office/2006/metadata/properties" ma:root="true" ma:fieldsID="cc2b3f0d68bc5bfe730796c32fe2d771" ns2:_="">
    <xsd:import namespace="9fb35bb3-bb8c-421e-b408-712d02fedcb5"/>
    <xsd:element name="properties">
      <xsd:complexType>
        <xsd:sequence>
          <xsd:element name="documentManagement">
            <xsd:complexType>
              <xsd:all>
                <xsd:element ref="ns2:Post"/>
                <xsd:element ref="ns2:Program_x0020_Name" minOccurs="0"/>
                <xsd:element ref="ns2:Artifact_x0020_Comments" minOccurs="0"/>
                <xsd:element ref="ns2:Artifact_x0020_Number" minOccurs="0"/>
                <xsd:element ref="ns2:Project_x0020_Name" minOccurs="0"/>
                <xsd:element ref="ns2:Time" minOccurs="0"/>
                <xsd:element ref="ns2:TimeSpentBy" minOccurs="0"/>
                <xsd:element ref="ns2:Add_x0020_Comment" minOccurs="0"/>
                <xsd:element ref="ns2:Add_x0020_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b35bb3-bb8c-421e-b408-712d02fedcb5" elementFormDefault="qualified">
    <xsd:import namespace="http://schemas.microsoft.com/office/2006/documentManagement/types"/>
    <xsd:import namespace="http://schemas.microsoft.com/office/infopath/2007/PartnerControls"/>
    <xsd:element name="Post" ma:index="8" ma:displayName="Post" ma:format="Dropdown" ma:internalName="Post">
      <xsd:simpleType>
        <xsd:restriction base="dms:Choice">
          <xsd:enumeration value="Revision"/>
          <xsd:enumeration value="Edit"/>
          <xsd:enumeration value="Final"/>
        </xsd:restriction>
      </xsd:simpleType>
    </xsd:element>
    <xsd:element name="Program_x0020_Name" ma:index="9" nillable="true" ma:displayName="Program Name" ma:hidden="true" ma:internalName="Program_x0020_Name" ma:readOnly="false">
      <xsd:simpleType>
        <xsd:restriction base="dms:Text">
          <xsd:maxLength value="255"/>
        </xsd:restriction>
      </xsd:simpleType>
    </xsd:element>
    <xsd:element name="Artifact_x0020_Comments" ma:index="10" nillable="true" ma:displayName="Artifact Comments" ma:internalName="Artifact_x0020_Comments">
      <xsd:simpleType>
        <xsd:restriction base="dms:Note">
          <xsd:maxLength value="255"/>
        </xsd:restriction>
      </xsd:simpleType>
    </xsd:element>
    <xsd:element name="Artifact_x0020_Number" ma:index="11" nillable="true" ma:displayName="Artifact Number" ma:hidden="true" ma:internalName="Artifact_x0020_Number" ma:readOnly="false">
      <xsd:simpleType>
        <xsd:restriction base="dms:Text">
          <xsd:maxLength value="255"/>
        </xsd:restriction>
      </xsd:simpleType>
    </xsd:element>
    <xsd:element name="Project_x0020_Name" ma:index="12" nillable="true" ma:displayName="Project Name" ma:hidden="true" ma:internalName="Project_x0020_Name" ma:readOnly="false">
      <xsd:simpleType>
        <xsd:restriction base="dms:Text">
          <xsd:maxLength value="255"/>
        </xsd:restriction>
      </xsd:simpleType>
    </xsd:element>
    <xsd:element name="Time" ma:index="13" nillable="true" ma:displayName="Time" ma:hidden="true" ma:internalName="Time" ma:readOnly="false">
      <xsd:simpleType>
        <xsd:restriction base="dms:Text">
          <xsd:maxLength value="255"/>
        </xsd:restriction>
      </xsd:simpleType>
    </xsd:element>
    <xsd:element name="TimeSpentBy" ma:index="14" nillable="true" ma:displayName="TimeSpentBy" ma:format="Dropdown" ma:hidden="true" ma:internalName="TimeSpentBy" ma:readOnly="false">
      <xsd:simpleType>
        <xsd:restriction base="dms:Choice">
          <xsd:enumeration value="Agency Account Manager"/>
          <xsd:enumeration value="Project Manager"/>
          <xsd:enumeration value="Creative Manager"/>
          <xsd:enumeration value="Creative Manager (Secondary)"/>
          <xsd:enumeration value="Creative Partner"/>
          <xsd:enumeration value="Creative Parnter (Secondary)"/>
          <xsd:enumeration value="Copywriter"/>
        </xsd:restriction>
      </xsd:simpleType>
    </xsd:element>
    <xsd:element name="Add_x0020_Comment" ma:index="15" nillable="true" ma:displayName="Add Comment" ma:format="Hyperlink" ma:hidden="true" ma:internalName="Add_x0020_Comment"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Add_x0020_Time" ma:index="16" nillable="true" ma:displayName="Add Time" ma:format="Hyperlink" ma:hidden="true" ma:internalName="Add_x0020_Time"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dd_x0020_Comment xmlns="9fb35bb3-bb8c-421e-b408-712d02fedcb5">
      <Url xsi:nil="true"/>
      <Description xsi:nil="true"/>
    </Add_x0020_Comment>
    <Artifact_x0020_Comments xmlns="9fb35bb3-bb8c-421e-b408-712d02fedcb5">Final</Artifact_x0020_Comments>
    <Post xmlns="9fb35bb3-bb8c-421e-b408-712d02fedcb5">Final</Post>
    <Time xmlns="9fb35bb3-bb8c-421e-b408-712d02fedcb5" xsi:nil="true"/>
    <Add_x0020_Time xmlns="9fb35bb3-bb8c-421e-b408-712d02fedcb5">
      <Url xsi:nil="true"/>
      <Description xsi:nil="true"/>
    </Add_x0020_Time>
    <Artifact_x0020_Number xmlns="9fb35bb3-bb8c-421e-b408-712d02fedcb5" xsi:nil="true"/>
    <Project_x0020_Name xmlns="9fb35bb3-bb8c-421e-b408-712d02fedcb5" xsi:nil="true"/>
    <Program_x0020_Name xmlns="9fb35bb3-bb8c-421e-b408-712d02fedcb5" xsi:nil="true"/>
    <TimeSpentBy xmlns="9fb35bb3-bb8c-421e-b408-712d02fedcb5" xsi:nil="true"/>
  </documentManagement>
</p:properties>
</file>

<file path=customXml/itemProps1.xml><?xml version="1.0" encoding="utf-8"?>
<ds:datastoreItem xmlns:ds="http://schemas.openxmlformats.org/officeDocument/2006/customXml" ds:itemID="{F47A71DF-5937-41BE-B813-147FEAF06C58}">
  <ds:schemaRefs>
    <ds:schemaRef ds:uri="http://schemas.microsoft.com/sharepoint/v3/contenttype/forms"/>
  </ds:schemaRefs>
</ds:datastoreItem>
</file>

<file path=customXml/itemProps2.xml><?xml version="1.0" encoding="utf-8"?>
<ds:datastoreItem xmlns:ds="http://schemas.openxmlformats.org/officeDocument/2006/customXml" ds:itemID="{85441337-CDD9-4486-935D-84960212C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b35bb3-bb8c-421e-b408-712d02fedc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FDC3D7-9FB7-40F2-B6D4-5ACA147CFE97}">
  <ds:schemaRefs>
    <ds:schemaRef ds:uri="http://purl.org/dc/terms/"/>
    <ds:schemaRef ds:uri="http://schemas.openxmlformats.org/package/2006/metadata/core-properties"/>
    <ds:schemaRef ds:uri="http://schemas.microsoft.com/office/2006/documentManagement/types"/>
    <ds:schemaRef ds:uri="9fb35bb3-bb8c-421e-b408-712d02fedcb5"/>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2478</Words>
  <Application>Microsoft Office PowerPoint</Application>
  <PresentationFormat>Custom</PresentationFormat>
  <Paragraphs>262</Paragraphs>
  <Slides>17</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Calibri</vt:lpstr>
      <vt:lpstr>Wingdings</vt:lpstr>
      <vt:lpstr>DX_PPT-template_16x9_V2019-02_Calibri</vt:lpstr>
      <vt:lpstr>think-cell Slide</vt:lpstr>
      <vt:lpstr> </vt:lpstr>
      <vt:lpstr>teamplay Data Lake Questionnaire</vt:lpstr>
      <vt:lpstr>Table of Contents Data Lake Questionnaire</vt:lpstr>
      <vt:lpstr>Data Lake Questionnaire Introduction</vt:lpstr>
      <vt:lpstr>Data Lake Questionnaire Introduction </vt:lpstr>
      <vt:lpstr>Topics of the questionnaire 1. Background information</vt:lpstr>
      <vt:lpstr>Topics of the questionnaire 2. Legal Basis of Data Use</vt:lpstr>
      <vt:lpstr>Topics of the questionnaire 3. Citation/Disclosure Requirements</vt:lpstr>
      <vt:lpstr>Topics of the questionnaire 4. Personal Data (1)</vt:lpstr>
      <vt:lpstr>Topics of the questionnaire 4. Personal Data (2)</vt:lpstr>
      <vt:lpstr>Topics of the questionnaire 5.1 Need to know principle/confidentiality</vt:lpstr>
      <vt:lpstr>Topics of the questionnaire 5.2 Need to know principle/confidentiality</vt:lpstr>
      <vt:lpstr>Topics of the questionnaire 6. Local Residency Requirements</vt:lpstr>
      <vt:lpstr>Topics of the questionnaire 7. Period of Storage and Use</vt:lpstr>
      <vt:lpstr>Topics of the questionnaire 8. Other Use Restrictions (1)</vt:lpstr>
      <vt:lpstr>Topics of the questionnaire 8.3 Other Use Restrictions (3)</vt:lpstr>
      <vt:lpstr>Further Information </vt:lpstr>
    </vt:vector>
  </TitlesOfParts>
  <Company>SIEMENS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Siemens Healthineers PPT-Template Basic Version</dc:subject>
  <dc:creator>Galardi Jr, Lawrence (HC LD MSC COMM EMP)</dc:creator>
  <cp:keywords>C_Restricted</cp:keywords>
  <dc:description>December 2018
Basic version 1.1</dc:description>
  <cp:lastModifiedBy>Sarangi, Swastika</cp:lastModifiedBy>
  <cp:revision>77</cp:revision>
  <dcterms:created xsi:type="dcterms:W3CDTF">2019-02-12T15:31:52Z</dcterms:created>
  <dcterms:modified xsi:type="dcterms:W3CDTF">2023-08-07T07:00:00Z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0x010100FC0D4655C89DF449A1BE505195F7645F009117CCC76B2BF242A3FDBE66E57B60AF</vt:lpwstr>
  </property>
  <property fmtid="{D5CDD505-2E9C-101B-9397-08002B2CF9AE}" pid="3" name="_NewReviewCycle">
    <vt:lpwstr/>
  </property>
  <property fmtid="{D5CDD505-2E9C-101B-9397-08002B2CF9AE}" pid="4" name="Document Confidentiality">
    <vt:lpwstr>Restricted</vt:lpwstr>
  </property>
  <property fmtid="{D5CDD505-2E9C-101B-9397-08002B2CF9AE}" pid="5" name="sodocoClasLang">
    <vt:lpwstr>Restricted</vt:lpwstr>
  </property>
  <property fmtid="{D5CDD505-2E9C-101B-9397-08002B2CF9AE}" pid="6" name="sodocoClasLangId">
    <vt:i4>1</vt:i4>
  </property>
  <property fmtid="{D5CDD505-2E9C-101B-9397-08002B2CF9AE}" pid="7" name="sodocoClasId">
    <vt:i4>1</vt:i4>
  </property>
  <property fmtid="{D5CDD505-2E9C-101B-9397-08002B2CF9AE}" pid="8" name="Document_Confidentiality">
    <vt:lpwstr>Restricted</vt:lpwstr>
  </property>
  <property fmtid="{D5CDD505-2E9C-101B-9397-08002B2CF9AE}" pid="9" name="MSIP_Label_ff6dbec8-95a8-4638-9f5f-bd076536645c_Enabled">
    <vt:lpwstr>true</vt:lpwstr>
  </property>
  <property fmtid="{D5CDD505-2E9C-101B-9397-08002B2CF9AE}" pid="10" name="MSIP_Label_ff6dbec8-95a8-4638-9f5f-bd076536645c_SetDate">
    <vt:lpwstr>2023-08-07T07:00:00Z</vt:lpwstr>
  </property>
  <property fmtid="{D5CDD505-2E9C-101B-9397-08002B2CF9AE}" pid="11" name="MSIP_Label_ff6dbec8-95a8-4638-9f5f-bd076536645c_Method">
    <vt:lpwstr>Standard</vt:lpwstr>
  </property>
  <property fmtid="{D5CDD505-2E9C-101B-9397-08002B2CF9AE}" pid="12" name="MSIP_Label_ff6dbec8-95a8-4638-9f5f-bd076536645c_Name">
    <vt:lpwstr>Restricted - Default</vt:lpwstr>
  </property>
  <property fmtid="{D5CDD505-2E9C-101B-9397-08002B2CF9AE}" pid="13" name="MSIP_Label_ff6dbec8-95a8-4638-9f5f-bd076536645c_SiteId">
    <vt:lpwstr>5dbf1add-202a-4b8d-815b-bf0fb024e033</vt:lpwstr>
  </property>
  <property fmtid="{D5CDD505-2E9C-101B-9397-08002B2CF9AE}" pid="14" name="MSIP_Label_ff6dbec8-95a8-4638-9f5f-bd076536645c_ActionId">
    <vt:lpwstr>b3d7c5fc-198a-4a3b-86b0-75a44ea71d9f</vt:lpwstr>
  </property>
  <property fmtid="{D5CDD505-2E9C-101B-9397-08002B2CF9AE}" pid="15" name="MSIP_Label_ff6dbec8-95a8-4638-9f5f-bd076536645c_ContentBits">
    <vt:lpwstr>0</vt:lpwstr>
  </property>
</Properties>
</file>